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slides/slide339.xml" ContentType="application/vnd.openxmlformats-officedocument.presentationml.slide+xml"/>
  <Override PartName="/ppt/slides/slide340.xml" ContentType="application/vnd.openxmlformats-officedocument.presentationml.slide+xml"/>
  <Override PartName="/ppt/slides/slide341.xml" ContentType="application/vnd.openxmlformats-officedocument.presentationml.slide+xml"/>
  <Override PartName="/ppt/slides/slide342.xml" ContentType="application/vnd.openxmlformats-officedocument.presentationml.slide+xml"/>
  <Override PartName="/ppt/slides/slide343.xml" ContentType="application/vnd.openxmlformats-officedocument.presentationml.slide+xml"/>
  <Override PartName="/ppt/slides/slide344.xml" ContentType="application/vnd.openxmlformats-officedocument.presentationml.slide+xml"/>
  <Override PartName="/ppt/slides/slide345.xml" ContentType="application/vnd.openxmlformats-officedocument.presentationml.slide+xml"/>
  <Override PartName="/ppt/slides/slide346.xml" ContentType="application/vnd.openxmlformats-officedocument.presentationml.slide+xml"/>
  <Override PartName="/ppt/slides/slide347.xml" ContentType="application/vnd.openxmlformats-officedocument.presentationml.slide+xml"/>
  <Override PartName="/ppt/slides/slide348.xml" ContentType="application/vnd.openxmlformats-officedocument.presentationml.slide+xml"/>
  <Override PartName="/ppt/slides/slide349.xml" ContentType="application/vnd.openxmlformats-officedocument.presentationml.slide+xml"/>
  <Override PartName="/ppt/slides/slide350.xml" ContentType="application/vnd.openxmlformats-officedocument.presentationml.slide+xml"/>
  <Override PartName="/ppt/slides/slide351.xml" ContentType="application/vnd.openxmlformats-officedocument.presentationml.slide+xml"/>
  <Override PartName="/ppt/slides/slide352.xml" ContentType="application/vnd.openxmlformats-officedocument.presentationml.slide+xml"/>
  <Override PartName="/ppt/slides/slide353.xml" ContentType="application/vnd.openxmlformats-officedocument.presentationml.slide+xml"/>
  <Override PartName="/ppt/slides/slide354.xml" ContentType="application/vnd.openxmlformats-officedocument.presentationml.slide+xml"/>
  <Override PartName="/ppt/slides/slide355.xml" ContentType="application/vnd.openxmlformats-officedocument.presentationml.slide+xml"/>
  <Override PartName="/ppt/slides/slide356.xml" ContentType="application/vnd.openxmlformats-officedocument.presentationml.slide+xml"/>
  <Override PartName="/ppt/slides/slide357.xml" ContentType="application/vnd.openxmlformats-officedocument.presentationml.slide+xml"/>
  <Override PartName="/ppt/slides/slide358.xml" ContentType="application/vnd.openxmlformats-officedocument.presentationml.slide+xml"/>
  <Override PartName="/ppt/slides/slide359.xml" ContentType="application/vnd.openxmlformats-officedocument.presentationml.slide+xml"/>
  <Override PartName="/ppt/slides/slide360.xml" ContentType="application/vnd.openxmlformats-officedocument.presentationml.slide+xml"/>
  <Override PartName="/ppt/slides/slide361.xml" ContentType="application/vnd.openxmlformats-officedocument.presentationml.slide+xml"/>
  <Override PartName="/ppt/slides/slide362.xml" ContentType="application/vnd.openxmlformats-officedocument.presentationml.slide+xml"/>
  <Override PartName="/ppt/slides/slide363.xml" ContentType="application/vnd.openxmlformats-officedocument.presentationml.slide+xml"/>
  <Override PartName="/ppt/slides/slide364.xml" ContentType="application/vnd.openxmlformats-officedocument.presentationml.slide+xml"/>
  <Override PartName="/ppt/slides/slide365.xml" ContentType="application/vnd.openxmlformats-officedocument.presentationml.slide+xml"/>
  <Override PartName="/ppt/slides/slide366.xml" ContentType="application/vnd.openxmlformats-officedocument.presentationml.slide+xml"/>
  <Override PartName="/ppt/slides/slide367.xml" ContentType="application/vnd.openxmlformats-officedocument.presentationml.slide+xml"/>
  <Override PartName="/ppt/slides/slide368.xml" ContentType="application/vnd.openxmlformats-officedocument.presentationml.slide+xml"/>
  <Override PartName="/ppt/slides/slide369.xml" ContentType="application/vnd.openxmlformats-officedocument.presentationml.slide+xml"/>
  <Override PartName="/ppt/slides/slide370.xml" ContentType="application/vnd.openxmlformats-officedocument.presentationml.slide+xml"/>
  <Override PartName="/ppt/slides/slide371.xml" ContentType="application/vnd.openxmlformats-officedocument.presentationml.slide+xml"/>
  <Override PartName="/ppt/slides/slide372.xml" ContentType="application/vnd.openxmlformats-officedocument.presentationml.slide+xml"/>
  <Override PartName="/ppt/slides/slide373.xml" ContentType="application/vnd.openxmlformats-officedocument.presentationml.slide+xml"/>
  <Override PartName="/ppt/slides/slide374.xml" ContentType="application/vnd.openxmlformats-officedocument.presentationml.slide+xml"/>
  <Override PartName="/ppt/slides/slide375.xml" ContentType="application/vnd.openxmlformats-officedocument.presentationml.slide+xml"/>
  <Override PartName="/ppt/slides/slide376.xml" ContentType="application/vnd.openxmlformats-officedocument.presentationml.slide+xml"/>
  <Override PartName="/ppt/slides/slide377.xml" ContentType="application/vnd.openxmlformats-officedocument.presentationml.slide+xml"/>
  <Override PartName="/ppt/slides/slide378.xml" ContentType="application/vnd.openxmlformats-officedocument.presentationml.slide+xml"/>
  <Override PartName="/ppt/slides/slide379.xml" ContentType="application/vnd.openxmlformats-officedocument.presentationml.slide+xml"/>
  <Override PartName="/ppt/slides/slide380.xml" ContentType="application/vnd.openxmlformats-officedocument.presentationml.slide+xml"/>
  <Override PartName="/ppt/slides/slide381.xml" ContentType="application/vnd.openxmlformats-officedocument.presentationml.slide+xml"/>
  <Override PartName="/ppt/slides/slide382.xml" ContentType="application/vnd.openxmlformats-officedocument.presentationml.slide+xml"/>
  <Override PartName="/ppt/slides/slide383.xml" ContentType="application/vnd.openxmlformats-officedocument.presentationml.slide+xml"/>
  <Override PartName="/ppt/slides/slide384.xml" ContentType="application/vnd.openxmlformats-officedocument.presentationml.slide+xml"/>
  <Override PartName="/ppt/slides/slide385.xml" ContentType="application/vnd.openxmlformats-officedocument.presentationml.slide+xml"/>
  <Override PartName="/ppt/slides/slide386.xml" ContentType="application/vnd.openxmlformats-officedocument.presentationml.slide+xml"/>
  <Override PartName="/ppt/slides/slide387.xml" ContentType="application/vnd.openxmlformats-officedocument.presentationml.slide+xml"/>
  <Override PartName="/ppt/slides/slide388.xml" ContentType="application/vnd.openxmlformats-officedocument.presentationml.slide+xml"/>
  <Override PartName="/ppt/slides/slide389.xml" ContentType="application/vnd.openxmlformats-officedocument.presentationml.slide+xml"/>
  <Override PartName="/ppt/slides/slide390.xml" ContentType="application/vnd.openxmlformats-officedocument.presentationml.slide+xml"/>
  <Override PartName="/ppt/slides/slide391.xml" ContentType="application/vnd.openxmlformats-officedocument.presentationml.slide+xml"/>
  <Override PartName="/ppt/slides/slide392.xml" ContentType="application/vnd.openxmlformats-officedocument.presentationml.slide+xml"/>
  <Override PartName="/ppt/slides/slide393.xml" ContentType="application/vnd.openxmlformats-officedocument.presentationml.slide+xml"/>
  <Override PartName="/ppt/slides/slide394.xml" ContentType="application/vnd.openxmlformats-officedocument.presentationml.slide+xml"/>
  <Override PartName="/ppt/slides/slide395.xml" ContentType="application/vnd.openxmlformats-officedocument.presentationml.slide+xml"/>
  <Override PartName="/ppt/slides/slide396.xml" ContentType="application/vnd.openxmlformats-officedocument.presentationml.slide+xml"/>
  <Override PartName="/ppt/slides/slide397.xml" ContentType="application/vnd.openxmlformats-officedocument.presentationml.slide+xml"/>
  <Override PartName="/ppt/slides/slide398.xml" ContentType="application/vnd.openxmlformats-officedocument.presentationml.slide+xml"/>
  <Override PartName="/ppt/slides/slide399.xml" ContentType="application/vnd.openxmlformats-officedocument.presentationml.slide+xml"/>
  <Override PartName="/ppt/slides/slide400.xml" ContentType="application/vnd.openxmlformats-officedocument.presentationml.slide+xml"/>
  <Override PartName="/ppt/slides/slide401.xml" ContentType="application/vnd.openxmlformats-officedocument.presentationml.slide+xml"/>
  <Override PartName="/ppt/slides/slide402.xml" ContentType="application/vnd.openxmlformats-officedocument.presentationml.slide+xml"/>
  <Override PartName="/ppt/slides/slide403.xml" ContentType="application/vnd.openxmlformats-officedocument.presentationml.slide+xml"/>
  <Override PartName="/ppt/slides/slide404.xml" ContentType="application/vnd.openxmlformats-officedocument.presentationml.slide+xml"/>
  <Override PartName="/ppt/slides/slide405.xml" ContentType="application/vnd.openxmlformats-officedocument.presentationml.slide+xml"/>
  <Override PartName="/ppt/slides/slide406.xml" ContentType="application/vnd.openxmlformats-officedocument.presentationml.slide+xml"/>
  <Override PartName="/ppt/slides/slide407.xml" ContentType="application/vnd.openxmlformats-officedocument.presentationml.slide+xml"/>
  <Override PartName="/ppt/slides/slide408.xml" ContentType="application/vnd.openxmlformats-officedocument.presentationml.slide+xml"/>
  <Override PartName="/ppt/slides/slide409.xml" ContentType="application/vnd.openxmlformats-officedocument.presentationml.slide+xml"/>
  <Override PartName="/ppt/slides/slide410.xml" ContentType="application/vnd.openxmlformats-officedocument.presentationml.slide+xml"/>
  <Override PartName="/ppt/slides/slide411.xml" ContentType="application/vnd.openxmlformats-officedocument.presentationml.slide+xml"/>
  <Override PartName="/ppt/slides/slide412.xml" ContentType="application/vnd.openxmlformats-officedocument.presentationml.slide+xml"/>
  <Override PartName="/ppt/slides/slide413.xml" ContentType="application/vnd.openxmlformats-officedocument.presentationml.slide+xml"/>
  <Override PartName="/ppt/slides/slide414.xml" ContentType="application/vnd.openxmlformats-officedocument.presentationml.slide+xml"/>
  <Override PartName="/ppt/slides/slide415.xml" ContentType="application/vnd.openxmlformats-officedocument.presentationml.slide+xml"/>
  <Override PartName="/ppt/slides/slide416.xml" ContentType="application/vnd.openxmlformats-officedocument.presentationml.slide+xml"/>
  <Override PartName="/ppt/slides/slide417.xml" ContentType="application/vnd.openxmlformats-officedocument.presentationml.slide+xml"/>
  <Override PartName="/ppt/slides/slide418.xml" ContentType="application/vnd.openxmlformats-officedocument.presentationml.slide+xml"/>
  <Override PartName="/ppt/slides/slide419.xml" ContentType="application/vnd.openxmlformats-officedocument.presentationml.slide+xml"/>
  <Override PartName="/ppt/slides/slide420.xml" ContentType="application/vnd.openxmlformats-officedocument.presentationml.slide+xml"/>
  <Override PartName="/ppt/slides/slide421.xml" ContentType="application/vnd.openxmlformats-officedocument.presentationml.slide+xml"/>
  <Override PartName="/ppt/slides/slide422.xml" ContentType="application/vnd.openxmlformats-officedocument.presentationml.slide+xml"/>
  <Override PartName="/ppt/slides/slide423.xml" ContentType="application/vnd.openxmlformats-officedocument.presentationml.slide+xml"/>
  <Override PartName="/ppt/slides/slide424.xml" ContentType="application/vnd.openxmlformats-officedocument.presentationml.slide+xml"/>
  <Override PartName="/ppt/slides/slide425.xml" ContentType="application/vnd.openxmlformats-officedocument.presentationml.slide+xml"/>
  <Override PartName="/ppt/slides/slide426.xml" ContentType="application/vnd.openxmlformats-officedocument.presentationml.slide+xml"/>
  <Override PartName="/ppt/slides/slide427.xml" ContentType="application/vnd.openxmlformats-officedocument.presentationml.slide+xml"/>
  <Override PartName="/ppt/slides/slide428.xml" ContentType="application/vnd.openxmlformats-officedocument.presentationml.slide+xml"/>
  <Override PartName="/ppt/slides/slide429.xml" ContentType="application/vnd.openxmlformats-officedocument.presentationml.slide+xml"/>
  <Override PartName="/ppt/slides/slide430.xml" ContentType="application/vnd.openxmlformats-officedocument.presentationml.slide+xml"/>
  <Override PartName="/ppt/slides/slide431.xml" ContentType="application/vnd.openxmlformats-officedocument.presentationml.slide+xml"/>
  <Override PartName="/ppt/slides/slide432.xml" ContentType="application/vnd.openxmlformats-officedocument.presentationml.slide+xml"/>
  <Override PartName="/ppt/slides/slide433.xml" ContentType="application/vnd.openxmlformats-officedocument.presentationml.slide+xml"/>
  <Override PartName="/ppt/slides/slide434.xml" ContentType="application/vnd.openxmlformats-officedocument.presentationml.slide+xml"/>
  <Override PartName="/ppt/slides/slide435.xml" ContentType="application/vnd.openxmlformats-officedocument.presentationml.slide+xml"/>
  <Override PartName="/ppt/slides/slide436.xml" ContentType="application/vnd.openxmlformats-officedocument.presentationml.slide+xml"/>
  <Override PartName="/ppt/slides/slide437.xml" ContentType="application/vnd.openxmlformats-officedocument.presentationml.slide+xml"/>
  <Override PartName="/ppt/slides/slide438.xml" ContentType="application/vnd.openxmlformats-officedocument.presentationml.slide+xml"/>
  <Override PartName="/ppt/slides/slide439.xml" ContentType="application/vnd.openxmlformats-officedocument.presentationml.slide+xml"/>
  <Override PartName="/ppt/slides/slide440.xml" ContentType="application/vnd.openxmlformats-officedocument.presentationml.slide+xml"/>
  <Override PartName="/ppt/slides/slide441.xml" ContentType="application/vnd.openxmlformats-officedocument.presentationml.slide+xml"/>
  <Override PartName="/ppt/slides/slide442.xml" ContentType="application/vnd.openxmlformats-officedocument.presentationml.slide+xml"/>
  <Override PartName="/ppt/slides/slide443.xml" ContentType="application/vnd.openxmlformats-officedocument.presentationml.slide+xml"/>
  <Override PartName="/ppt/slides/slide444.xml" ContentType="application/vnd.openxmlformats-officedocument.presentationml.slide+xml"/>
  <Override PartName="/ppt/slides/slide445.xml" ContentType="application/vnd.openxmlformats-officedocument.presentationml.slide+xml"/>
  <Override PartName="/ppt/slides/slide446.xml" ContentType="application/vnd.openxmlformats-officedocument.presentationml.slide+xml"/>
  <Override PartName="/ppt/slides/slide447.xml" ContentType="application/vnd.openxmlformats-officedocument.presentationml.slide+xml"/>
  <Override PartName="/ppt/slides/slide448.xml" ContentType="application/vnd.openxmlformats-officedocument.presentationml.slide+xml"/>
  <Override PartName="/ppt/slides/slide449.xml" ContentType="application/vnd.openxmlformats-officedocument.presentationml.slide+xml"/>
  <Override PartName="/ppt/slides/slide450.xml" ContentType="application/vnd.openxmlformats-officedocument.presentationml.slide+xml"/>
  <Override PartName="/ppt/slides/slide451.xml" ContentType="application/vnd.openxmlformats-officedocument.presentationml.slide+xml"/>
  <Override PartName="/ppt/slides/slide452.xml" ContentType="application/vnd.openxmlformats-officedocument.presentationml.slide+xml"/>
  <Override PartName="/ppt/slides/slide453.xml" ContentType="application/vnd.openxmlformats-officedocument.presentationml.slide+xml"/>
  <Override PartName="/ppt/slides/slide454.xml" ContentType="application/vnd.openxmlformats-officedocument.presentationml.slide+xml"/>
  <Override PartName="/ppt/slides/slide455.xml" ContentType="application/vnd.openxmlformats-officedocument.presentationml.slide+xml"/>
  <Override PartName="/ppt/slides/slide456.xml" ContentType="application/vnd.openxmlformats-officedocument.presentationml.slide+xml"/>
  <Override PartName="/ppt/slides/slide457.xml" ContentType="application/vnd.openxmlformats-officedocument.presentationml.slide+xml"/>
  <Override PartName="/ppt/slides/slide458.xml" ContentType="application/vnd.openxmlformats-officedocument.presentationml.slide+xml"/>
  <Override PartName="/ppt/slides/slide459.xml" ContentType="application/vnd.openxmlformats-officedocument.presentationml.slide+xml"/>
  <Override PartName="/ppt/slides/slide460.xml" ContentType="application/vnd.openxmlformats-officedocument.presentationml.slide+xml"/>
  <Override PartName="/ppt/slides/slide461.xml" ContentType="application/vnd.openxmlformats-officedocument.presentationml.slide+xml"/>
  <Override PartName="/ppt/slides/slide462.xml" ContentType="application/vnd.openxmlformats-officedocument.presentationml.slide+xml"/>
  <Override PartName="/ppt/slides/slide463.xml" ContentType="application/vnd.openxmlformats-officedocument.presentationml.slide+xml"/>
  <Override PartName="/ppt/slides/slide464.xml" ContentType="application/vnd.openxmlformats-officedocument.presentationml.slide+xml"/>
  <Override PartName="/ppt/slides/slide465.xml" ContentType="application/vnd.openxmlformats-officedocument.presentationml.slide+xml"/>
  <Override PartName="/ppt/slides/slide466.xml" ContentType="application/vnd.openxmlformats-officedocument.presentationml.slide+xml"/>
  <Override PartName="/ppt/slides/slide467.xml" ContentType="application/vnd.openxmlformats-officedocument.presentationml.slide+xml"/>
  <Override PartName="/ppt/slides/slide468.xml" ContentType="application/vnd.openxmlformats-officedocument.presentationml.slide+xml"/>
  <Override PartName="/ppt/slides/slide469.xml" ContentType="application/vnd.openxmlformats-officedocument.presentationml.slide+xml"/>
  <Override PartName="/ppt/slides/slide470.xml" ContentType="application/vnd.openxmlformats-officedocument.presentationml.slide+xml"/>
  <Override PartName="/ppt/slides/slide471.xml" ContentType="application/vnd.openxmlformats-officedocument.presentationml.slide+xml"/>
  <Override PartName="/ppt/slides/slide472.xml" ContentType="application/vnd.openxmlformats-officedocument.presentationml.slide+xml"/>
  <Override PartName="/ppt/slides/slide473.xml" ContentType="application/vnd.openxmlformats-officedocument.presentationml.slide+xml"/>
  <Override PartName="/ppt/slides/slide474.xml" ContentType="application/vnd.openxmlformats-officedocument.presentationml.slide+xml"/>
  <Override PartName="/ppt/slides/slide475.xml" ContentType="application/vnd.openxmlformats-officedocument.presentationml.slide+xml"/>
  <Override PartName="/ppt/slides/slide476.xml" ContentType="application/vnd.openxmlformats-officedocument.presentationml.slide+xml"/>
  <Override PartName="/ppt/slides/slide477.xml" ContentType="application/vnd.openxmlformats-officedocument.presentationml.slide+xml"/>
  <Override PartName="/ppt/slides/slide478.xml" ContentType="application/vnd.openxmlformats-officedocument.presentationml.slide+xml"/>
  <Override PartName="/ppt/slides/slide479.xml" ContentType="application/vnd.openxmlformats-officedocument.presentationml.slide+xml"/>
  <Override PartName="/ppt/slides/slide480.xml" ContentType="application/vnd.openxmlformats-officedocument.presentationml.slide+xml"/>
  <Override PartName="/ppt/slides/slide481.xml" ContentType="application/vnd.openxmlformats-officedocument.presentationml.slide+xml"/>
  <Override PartName="/ppt/slides/slide482.xml" ContentType="application/vnd.openxmlformats-officedocument.presentationml.slide+xml"/>
  <Override PartName="/ppt/slides/slide483.xml" ContentType="application/vnd.openxmlformats-officedocument.presentationml.slide+xml"/>
  <Override PartName="/ppt/slides/slide484.xml" ContentType="application/vnd.openxmlformats-officedocument.presentationml.slide+xml"/>
  <Override PartName="/ppt/slides/slide485.xml" ContentType="application/vnd.openxmlformats-officedocument.presentationml.slide+xml"/>
  <Override PartName="/ppt/slides/slide486.xml" ContentType="application/vnd.openxmlformats-officedocument.presentationml.slide+xml"/>
  <Override PartName="/ppt/slides/slide487.xml" ContentType="application/vnd.openxmlformats-officedocument.presentationml.slide+xml"/>
  <Override PartName="/ppt/slides/slide488.xml" ContentType="application/vnd.openxmlformats-officedocument.presentationml.slide+xml"/>
  <Override PartName="/ppt/slides/slide489.xml" ContentType="application/vnd.openxmlformats-officedocument.presentationml.slide+xml"/>
  <Override PartName="/ppt/slides/slide490.xml" ContentType="application/vnd.openxmlformats-officedocument.presentationml.slide+xml"/>
  <Override PartName="/ppt/slides/slide491.xml" ContentType="application/vnd.openxmlformats-officedocument.presentationml.slide+xml"/>
  <Override PartName="/ppt/slides/slide492.xml" ContentType="application/vnd.openxmlformats-officedocument.presentationml.slide+xml"/>
  <Override PartName="/ppt/slides/slide493.xml" ContentType="application/vnd.openxmlformats-officedocument.presentationml.slide+xml"/>
  <Override PartName="/ppt/slides/slide494.xml" ContentType="application/vnd.openxmlformats-officedocument.presentationml.slide+xml"/>
  <Override PartName="/ppt/slides/slide495.xml" ContentType="application/vnd.openxmlformats-officedocument.presentationml.slide+xml"/>
  <Override PartName="/ppt/slides/slide496.xml" ContentType="application/vnd.openxmlformats-officedocument.presentationml.slide+xml"/>
  <Override PartName="/ppt/slides/slide497.xml" ContentType="application/vnd.openxmlformats-officedocument.presentationml.slide+xml"/>
  <Override PartName="/ppt/slides/slide498.xml" ContentType="application/vnd.openxmlformats-officedocument.presentationml.slide+xml"/>
  <Override PartName="/ppt/slides/slide499.xml" ContentType="application/vnd.openxmlformats-officedocument.presentationml.slide+xml"/>
  <Override PartName="/ppt/slides/slide500.xml" ContentType="application/vnd.openxmlformats-officedocument.presentationml.slide+xml"/>
  <Override PartName="/ppt/slides/slide501.xml" ContentType="application/vnd.openxmlformats-officedocument.presentationml.slide+xml"/>
  <Override PartName="/ppt/slides/slide502.xml" ContentType="application/vnd.openxmlformats-officedocument.presentationml.slide+xml"/>
  <Override PartName="/ppt/slides/slide503.xml" ContentType="application/vnd.openxmlformats-officedocument.presentationml.slide+xml"/>
  <Override PartName="/ppt/slides/slide504.xml" ContentType="application/vnd.openxmlformats-officedocument.presentationml.slide+xml"/>
  <Override PartName="/ppt/slides/slide505.xml" ContentType="application/vnd.openxmlformats-officedocument.presentationml.slide+xml"/>
  <Override PartName="/ppt/slides/slide506.xml" ContentType="application/vnd.openxmlformats-officedocument.presentationml.slide+xml"/>
  <Override PartName="/ppt/slides/slide507.xml" ContentType="application/vnd.openxmlformats-officedocument.presentationml.slide+xml"/>
  <Override PartName="/ppt/slides/slide508.xml" ContentType="application/vnd.openxmlformats-officedocument.presentationml.slide+xml"/>
  <Override PartName="/ppt/slides/slide509.xml" ContentType="application/vnd.openxmlformats-officedocument.presentationml.slide+xml"/>
  <Override PartName="/ppt/slides/slide510.xml" ContentType="application/vnd.openxmlformats-officedocument.presentationml.slide+xml"/>
  <Override PartName="/ppt/slides/slide511.xml" ContentType="application/vnd.openxmlformats-officedocument.presentationml.slide+xml"/>
  <Override PartName="/ppt/slides/slide512.xml" ContentType="application/vnd.openxmlformats-officedocument.presentationml.slide+xml"/>
  <Override PartName="/ppt/slides/slide513.xml" ContentType="application/vnd.openxmlformats-officedocument.presentationml.slide+xml"/>
  <Override PartName="/ppt/slides/slide514.xml" ContentType="application/vnd.openxmlformats-officedocument.presentationml.slide+xml"/>
  <Override PartName="/ppt/slides/slide515.xml" ContentType="application/vnd.openxmlformats-officedocument.presentationml.slide+xml"/>
  <Override PartName="/ppt/slides/slide516.xml" ContentType="application/vnd.openxmlformats-officedocument.presentationml.slide+xml"/>
  <Override PartName="/ppt/slides/slide517.xml" ContentType="application/vnd.openxmlformats-officedocument.presentationml.slide+xml"/>
  <Override PartName="/ppt/slides/slide518.xml" ContentType="application/vnd.openxmlformats-officedocument.presentationml.slide+xml"/>
  <Override PartName="/ppt/slides/slide519.xml" ContentType="application/vnd.openxmlformats-officedocument.presentationml.slide+xml"/>
  <Override PartName="/ppt/slides/slide520.xml" ContentType="application/vnd.openxmlformats-officedocument.presentationml.slide+xml"/>
  <Override PartName="/ppt/slides/slide521.xml" ContentType="application/vnd.openxmlformats-officedocument.presentationml.slide+xml"/>
  <Override PartName="/ppt/slides/slide522.xml" ContentType="application/vnd.openxmlformats-officedocument.presentationml.slide+xml"/>
  <Override PartName="/ppt/slides/slide523.xml" ContentType="application/vnd.openxmlformats-officedocument.presentationml.slide+xml"/>
  <Override PartName="/ppt/slides/slide524.xml" ContentType="application/vnd.openxmlformats-officedocument.presentationml.slide+xml"/>
  <Override PartName="/ppt/slides/slide525.xml" ContentType="application/vnd.openxmlformats-officedocument.presentationml.slide+xml"/>
  <Override PartName="/ppt/slides/slide526.xml" ContentType="application/vnd.openxmlformats-officedocument.presentationml.slide+xml"/>
  <Override PartName="/ppt/slides/slide527.xml" ContentType="application/vnd.openxmlformats-officedocument.presentationml.slide+xml"/>
  <Override PartName="/ppt/slides/slide528.xml" ContentType="application/vnd.openxmlformats-officedocument.presentationml.slide+xml"/>
  <Override PartName="/ppt/slides/slide529.xml" ContentType="application/vnd.openxmlformats-officedocument.presentationml.slide+xml"/>
  <Override PartName="/ppt/slides/slide530.xml" ContentType="application/vnd.openxmlformats-officedocument.presentationml.slide+xml"/>
  <Override PartName="/ppt/slides/slide531.xml" ContentType="application/vnd.openxmlformats-officedocument.presentationml.slide+xml"/>
  <Override PartName="/ppt/slides/slide532.xml" ContentType="application/vnd.openxmlformats-officedocument.presentationml.slide+xml"/>
  <Override PartName="/ppt/slides/slide533.xml" ContentType="application/vnd.openxmlformats-officedocument.presentationml.slide+xml"/>
  <Override PartName="/ppt/slides/slide534.xml" ContentType="application/vnd.openxmlformats-officedocument.presentationml.slide+xml"/>
  <Override PartName="/ppt/slides/slide535.xml" ContentType="application/vnd.openxmlformats-officedocument.presentationml.slide+xml"/>
  <Override PartName="/ppt/slides/slide536.xml" ContentType="application/vnd.openxmlformats-officedocument.presentationml.slide+xml"/>
  <Override PartName="/ppt/slides/slide537.xml" ContentType="application/vnd.openxmlformats-officedocument.presentationml.slide+xml"/>
  <Override PartName="/ppt/slides/slide538.xml" ContentType="application/vnd.openxmlformats-officedocument.presentationml.slide+xml"/>
  <Override PartName="/ppt/slides/slide539.xml" ContentType="application/vnd.openxmlformats-officedocument.presentationml.slide+xml"/>
  <Override PartName="/ppt/slides/slide540.xml" ContentType="application/vnd.openxmlformats-officedocument.presentationml.slide+xml"/>
  <Override PartName="/ppt/slides/slide541.xml" ContentType="application/vnd.openxmlformats-officedocument.presentationml.slide+xml"/>
  <Override PartName="/ppt/slides/slide542.xml" ContentType="application/vnd.openxmlformats-officedocument.presentationml.slide+xml"/>
  <Override PartName="/ppt/slides/slide543.xml" ContentType="application/vnd.openxmlformats-officedocument.presentationml.slide+xml"/>
  <Override PartName="/ppt/slides/slide544.xml" ContentType="application/vnd.openxmlformats-officedocument.presentationml.slide+xml"/>
  <Override PartName="/ppt/slides/slide545.xml" ContentType="application/vnd.openxmlformats-officedocument.presentationml.slide+xml"/>
  <Override PartName="/ppt/slides/slide546.xml" ContentType="application/vnd.openxmlformats-officedocument.presentationml.slide+xml"/>
  <Override PartName="/ppt/slides/slide547.xml" ContentType="application/vnd.openxmlformats-officedocument.presentationml.slide+xml"/>
  <Override PartName="/ppt/slides/slide548.xml" ContentType="application/vnd.openxmlformats-officedocument.presentationml.slide+xml"/>
  <Override PartName="/ppt/slides/slide549.xml" ContentType="application/vnd.openxmlformats-officedocument.presentationml.slide+xml"/>
  <Override PartName="/ppt/slides/slide550.xml" ContentType="application/vnd.openxmlformats-officedocument.presentationml.slide+xml"/>
  <Override PartName="/ppt/slides/slide551.xml" ContentType="application/vnd.openxmlformats-officedocument.presentationml.slide+xml"/>
  <Override PartName="/ppt/slides/slide552.xml" ContentType="application/vnd.openxmlformats-officedocument.presentationml.slide+xml"/>
  <Override PartName="/ppt/slides/slide5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48" r:id="rId2"/>
    <p:sldId id="963" r:id="rId3"/>
    <p:sldId id="965" r:id="rId4"/>
    <p:sldId id="967" r:id="rId5"/>
    <p:sldId id="969" r:id="rId6"/>
    <p:sldId id="971" r:id="rId7"/>
    <p:sldId id="972" r:id="rId8"/>
    <p:sldId id="974" r:id="rId9"/>
    <p:sldId id="976" r:id="rId10"/>
    <p:sldId id="978" r:id="rId11"/>
    <p:sldId id="979" r:id="rId12"/>
    <p:sldId id="981" r:id="rId13"/>
    <p:sldId id="1591" r:id="rId14"/>
    <p:sldId id="1592" r:id="rId15"/>
    <p:sldId id="1593" r:id="rId16"/>
    <p:sldId id="1594" r:id="rId17"/>
    <p:sldId id="984" r:id="rId18"/>
    <p:sldId id="986" r:id="rId19"/>
    <p:sldId id="987" r:id="rId20"/>
    <p:sldId id="988" r:id="rId21"/>
    <p:sldId id="989" r:id="rId22"/>
    <p:sldId id="991" r:id="rId23"/>
    <p:sldId id="992" r:id="rId24"/>
    <p:sldId id="994" r:id="rId25"/>
    <p:sldId id="1595" r:id="rId26"/>
    <p:sldId id="995" r:id="rId27"/>
    <p:sldId id="1596" r:id="rId28"/>
    <p:sldId id="996" r:id="rId29"/>
    <p:sldId id="1458" r:id="rId30"/>
    <p:sldId id="997" r:id="rId31"/>
    <p:sldId id="1459" r:id="rId32"/>
    <p:sldId id="998" r:id="rId33"/>
    <p:sldId id="1460" r:id="rId34"/>
    <p:sldId id="999" r:id="rId35"/>
    <p:sldId id="1461" r:id="rId36"/>
    <p:sldId id="1000" r:id="rId37"/>
    <p:sldId id="1001" r:id="rId38"/>
    <p:sldId id="1004" r:id="rId39"/>
    <p:sldId id="1007" r:id="rId40"/>
    <p:sldId id="1008" r:id="rId41"/>
    <p:sldId id="1009" r:id="rId42"/>
    <p:sldId id="1010" r:id="rId43"/>
    <p:sldId id="1011" r:id="rId44"/>
    <p:sldId id="1012" r:id="rId45"/>
    <p:sldId id="1013" r:id="rId46"/>
    <p:sldId id="1014" r:id="rId47"/>
    <p:sldId id="1016" r:id="rId48"/>
    <p:sldId id="1018" r:id="rId49"/>
    <p:sldId id="1020" r:id="rId50"/>
    <p:sldId id="1466" r:id="rId51"/>
    <p:sldId id="1021" r:id="rId52"/>
    <p:sldId id="1464" r:id="rId53"/>
    <p:sldId id="1022" r:id="rId54"/>
    <p:sldId id="1465" r:id="rId55"/>
    <p:sldId id="1023" r:id="rId56"/>
    <p:sldId id="1467" r:id="rId57"/>
    <p:sldId id="1024" r:id="rId58"/>
    <p:sldId id="1025" r:id="rId59"/>
    <p:sldId id="1468" r:id="rId60"/>
    <p:sldId id="1026" r:id="rId61"/>
    <p:sldId id="1027" r:id="rId62"/>
    <p:sldId id="325" r:id="rId63"/>
    <p:sldId id="327" r:id="rId64"/>
    <p:sldId id="328" r:id="rId65"/>
    <p:sldId id="1028" r:id="rId66"/>
    <p:sldId id="1029" r:id="rId67"/>
    <p:sldId id="1031" r:id="rId68"/>
    <p:sldId id="1032" r:id="rId69"/>
    <p:sldId id="1033" r:id="rId70"/>
    <p:sldId id="1034" r:id="rId71"/>
    <p:sldId id="1035" r:id="rId72"/>
    <p:sldId id="1036" r:id="rId73"/>
    <p:sldId id="1038" r:id="rId74"/>
    <p:sldId id="1039" r:id="rId75"/>
    <p:sldId id="1040" r:id="rId76"/>
    <p:sldId id="1041" r:id="rId77"/>
    <p:sldId id="1042" r:id="rId78"/>
    <p:sldId id="1043" r:id="rId79"/>
    <p:sldId id="1044" r:id="rId80"/>
    <p:sldId id="1045" r:id="rId81"/>
    <p:sldId id="349" r:id="rId82"/>
    <p:sldId id="350" r:id="rId83"/>
    <p:sldId id="351" r:id="rId84"/>
    <p:sldId id="352" r:id="rId85"/>
    <p:sldId id="1509" r:id="rId86"/>
    <p:sldId id="1510" r:id="rId87"/>
    <p:sldId id="1511" r:id="rId88"/>
    <p:sldId id="1512" r:id="rId89"/>
    <p:sldId id="1513" r:id="rId90"/>
    <p:sldId id="1515" r:id="rId91"/>
    <p:sldId id="1517" r:id="rId92"/>
    <p:sldId id="353" r:id="rId93"/>
    <p:sldId id="1519" r:id="rId94"/>
    <p:sldId id="1521" r:id="rId95"/>
    <p:sldId id="1523" r:id="rId96"/>
    <p:sldId id="1052" r:id="rId97"/>
    <p:sldId id="1524" r:id="rId98"/>
    <p:sldId id="1054" r:id="rId99"/>
    <p:sldId id="1525" r:id="rId100"/>
    <p:sldId id="365" r:id="rId101"/>
    <p:sldId id="1526" r:id="rId102"/>
    <p:sldId id="1056" r:id="rId103"/>
    <p:sldId id="1527" r:id="rId104"/>
    <p:sldId id="1057" r:id="rId105"/>
    <p:sldId id="1059" r:id="rId106"/>
    <p:sldId id="1060" r:id="rId107"/>
    <p:sldId id="1065" r:id="rId108"/>
    <p:sldId id="1528" r:id="rId109"/>
    <p:sldId id="1529" r:id="rId110"/>
    <p:sldId id="1530" r:id="rId111"/>
    <p:sldId id="1531" r:id="rId112"/>
    <p:sldId id="381" r:id="rId113"/>
    <p:sldId id="1597" r:id="rId114"/>
    <p:sldId id="382" r:id="rId115"/>
    <p:sldId id="1598" r:id="rId116"/>
    <p:sldId id="383" r:id="rId117"/>
    <p:sldId id="384" r:id="rId118"/>
    <p:sldId id="385" r:id="rId119"/>
    <p:sldId id="386" r:id="rId120"/>
    <p:sldId id="387" r:id="rId121"/>
    <p:sldId id="389" r:id="rId122"/>
    <p:sldId id="1066" r:id="rId123"/>
    <p:sldId id="1069" r:id="rId124"/>
    <p:sldId id="1072" r:id="rId125"/>
    <p:sldId id="1075" r:id="rId126"/>
    <p:sldId id="1076" r:id="rId127"/>
    <p:sldId id="1494" r:id="rId128"/>
    <p:sldId id="1077" r:id="rId129"/>
    <p:sldId id="1080" r:id="rId130"/>
    <p:sldId id="1495" r:id="rId131"/>
    <p:sldId id="1081" r:id="rId132"/>
    <p:sldId id="1532" r:id="rId133"/>
    <p:sldId id="1084" r:id="rId134"/>
    <p:sldId id="1085" r:id="rId135"/>
    <p:sldId id="1086" r:id="rId136"/>
    <p:sldId id="1479" r:id="rId137"/>
    <p:sldId id="1415" r:id="rId138"/>
    <p:sldId id="1087" r:id="rId139"/>
    <p:sldId id="1089" r:id="rId140"/>
    <p:sldId id="1091" r:id="rId141"/>
    <p:sldId id="1092" r:id="rId142"/>
    <p:sldId id="1095" r:id="rId143"/>
    <p:sldId id="1097" r:id="rId144"/>
    <p:sldId id="1099" r:id="rId145"/>
    <p:sldId id="1103" r:id="rId146"/>
    <p:sldId id="1104" r:id="rId147"/>
    <p:sldId id="1105" r:id="rId148"/>
    <p:sldId id="1106" r:id="rId149"/>
    <p:sldId id="1107" r:id="rId150"/>
    <p:sldId id="1109" r:id="rId151"/>
    <p:sldId id="1110" r:id="rId152"/>
    <p:sldId id="1112" r:id="rId153"/>
    <p:sldId id="1114" r:id="rId154"/>
    <p:sldId id="1117" r:id="rId155"/>
    <p:sldId id="1120" r:id="rId156"/>
    <p:sldId id="1122" r:id="rId157"/>
    <p:sldId id="1125" r:id="rId158"/>
    <p:sldId id="1126" r:id="rId159"/>
    <p:sldId id="1127" r:id="rId160"/>
    <p:sldId id="457" r:id="rId161"/>
    <p:sldId id="1128" r:id="rId162"/>
    <p:sldId id="460" r:id="rId163"/>
    <p:sldId id="1130" r:id="rId164"/>
    <p:sldId id="1131" r:id="rId165"/>
    <p:sldId id="1132" r:id="rId166"/>
    <p:sldId id="1133" r:id="rId167"/>
    <p:sldId id="1134" r:id="rId168"/>
    <p:sldId id="1135" r:id="rId169"/>
    <p:sldId id="1136" r:id="rId170"/>
    <p:sldId id="1137" r:id="rId171"/>
    <p:sldId id="1142" r:id="rId172"/>
    <p:sldId id="1143" r:id="rId173"/>
    <p:sldId id="1144" r:id="rId174"/>
    <p:sldId id="1149" r:id="rId175"/>
    <p:sldId id="1150" r:id="rId176"/>
    <p:sldId id="1152" r:id="rId177"/>
    <p:sldId id="1505" r:id="rId178"/>
    <p:sldId id="1153" r:id="rId179"/>
    <p:sldId id="1156" r:id="rId180"/>
    <p:sldId id="1157" r:id="rId181"/>
    <p:sldId id="1160" r:id="rId182"/>
    <p:sldId id="1161" r:id="rId183"/>
    <p:sldId id="1162" r:id="rId184"/>
    <p:sldId id="1163" r:id="rId185"/>
    <p:sldId id="1164" r:id="rId186"/>
    <p:sldId id="1165" r:id="rId187"/>
    <p:sldId id="1166" r:id="rId188"/>
    <p:sldId id="1416" r:id="rId189"/>
    <p:sldId id="1168" r:id="rId190"/>
    <p:sldId id="1169" r:id="rId191"/>
    <p:sldId id="1170" r:id="rId192"/>
    <p:sldId id="1171" r:id="rId193"/>
    <p:sldId id="1172" r:id="rId194"/>
    <p:sldId id="1173" r:id="rId195"/>
    <p:sldId id="1174" r:id="rId196"/>
    <p:sldId id="1175" r:id="rId197"/>
    <p:sldId id="1177" r:id="rId198"/>
    <p:sldId id="1179" r:id="rId199"/>
    <p:sldId id="1181" r:id="rId200"/>
    <p:sldId id="1183" r:id="rId201"/>
    <p:sldId id="1187" r:id="rId202"/>
    <p:sldId id="522" r:id="rId203"/>
    <p:sldId id="1189" r:id="rId204"/>
    <p:sldId id="1190" r:id="rId205"/>
    <p:sldId id="1191" r:id="rId206"/>
    <p:sldId id="1192" r:id="rId207"/>
    <p:sldId id="1193" r:id="rId208"/>
    <p:sldId id="1194" r:id="rId209"/>
    <p:sldId id="1195" r:id="rId210"/>
    <p:sldId id="1196" r:id="rId211"/>
    <p:sldId id="534" r:id="rId212"/>
    <p:sldId id="1201" r:id="rId213"/>
    <p:sldId id="1203" r:id="rId214"/>
    <p:sldId id="1204" r:id="rId215"/>
    <p:sldId id="1206" r:id="rId216"/>
    <p:sldId id="1207" r:id="rId217"/>
    <p:sldId id="1208" r:id="rId218"/>
    <p:sldId id="1210" r:id="rId219"/>
    <p:sldId id="1211" r:id="rId220"/>
    <p:sldId id="1213" r:id="rId221"/>
    <p:sldId id="1215" r:id="rId222"/>
    <p:sldId id="1480" r:id="rId223"/>
    <p:sldId id="1216" r:id="rId224"/>
    <p:sldId id="1217" r:id="rId225"/>
    <p:sldId id="554" r:id="rId226"/>
    <p:sldId id="1218" r:id="rId227"/>
    <p:sldId id="1219" r:id="rId228"/>
    <p:sldId id="1220" r:id="rId229"/>
    <p:sldId id="1221" r:id="rId230"/>
    <p:sldId id="1222" r:id="rId231"/>
    <p:sldId id="563" r:id="rId232"/>
    <p:sldId id="1224" r:id="rId233"/>
    <p:sldId id="1225" r:id="rId234"/>
    <p:sldId id="1533" r:id="rId235"/>
    <p:sldId id="570" r:id="rId236"/>
    <p:sldId id="571" r:id="rId237"/>
    <p:sldId id="1228" r:id="rId238"/>
    <p:sldId id="1599" r:id="rId239"/>
    <p:sldId id="1231" r:id="rId240"/>
    <p:sldId id="1571" r:id="rId241"/>
    <p:sldId id="1232" r:id="rId242"/>
    <p:sldId id="1234" r:id="rId243"/>
    <p:sldId id="1235" r:id="rId244"/>
    <p:sldId id="1236" r:id="rId245"/>
    <p:sldId id="1238" r:id="rId246"/>
    <p:sldId id="1241" r:id="rId247"/>
    <p:sldId id="1242" r:id="rId248"/>
    <p:sldId id="1243" r:id="rId249"/>
    <p:sldId id="1244" r:id="rId250"/>
    <p:sldId id="1246" r:id="rId251"/>
    <p:sldId id="594" r:id="rId252"/>
    <p:sldId id="1247" r:id="rId253"/>
    <p:sldId id="1248" r:id="rId254"/>
    <p:sldId id="1250" r:id="rId255"/>
    <p:sldId id="1251" r:id="rId256"/>
    <p:sldId id="603" r:id="rId257"/>
    <p:sldId id="1254" r:id="rId258"/>
    <p:sldId id="1255" r:id="rId259"/>
    <p:sldId id="1257" r:id="rId260"/>
    <p:sldId id="1259" r:id="rId261"/>
    <p:sldId id="1261" r:id="rId262"/>
    <p:sldId id="613" r:id="rId263"/>
    <p:sldId id="614" r:id="rId264"/>
    <p:sldId id="1263" r:id="rId265"/>
    <p:sldId id="1264" r:id="rId266"/>
    <p:sldId id="1265" r:id="rId267"/>
    <p:sldId id="1266" r:id="rId268"/>
    <p:sldId id="1268" r:id="rId269"/>
    <p:sldId id="1270" r:id="rId270"/>
    <p:sldId id="1272" r:id="rId271"/>
    <p:sldId id="627" r:id="rId272"/>
    <p:sldId id="628" r:id="rId273"/>
    <p:sldId id="629" r:id="rId274"/>
    <p:sldId id="631" r:id="rId275"/>
    <p:sldId id="632" r:id="rId276"/>
    <p:sldId id="633" r:id="rId277"/>
    <p:sldId id="634" r:id="rId278"/>
    <p:sldId id="1273" r:id="rId279"/>
    <p:sldId id="1274" r:id="rId280"/>
    <p:sldId id="1275" r:id="rId281"/>
    <p:sldId id="1276" r:id="rId282"/>
    <p:sldId id="1277" r:id="rId283"/>
    <p:sldId id="1279" r:id="rId284"/>
    <p:sldId id="1280" r:id="rId285"/>
    <p:sldId id="1281" r:id="rId286"/>
    <p:sldId id="1283" r:id="rId287"/>
    <p:sldId id="1284" r:id="rId288"/>
    <p:sldId id="1285" r:id="rId289"/>
    <p:sldId id="1286" r:id="rId290"/>
    <p:sldId id="1496" r:id="rId291"/>
    <p:sldId id="1498" r:id="rId292"/>
    <p:sldId id="1499" r:id="rId293"/>
    <p:sldId id="1500" r:id="rId294"/>
    <p:sldId id="1501" r:id="rId295"/>
    <p:sldId id="1502" r:id="rId296"/>
    <p:sldId id="1503" r:id="rId297"/>
    <p:sldId id="1535" r:id="rId298"/>
    <p:sldId id="1536" r:id="rId299"/>
    <p:sldId id="1287" r:id="rId300"/>
    <p:sldId id="1538" r:id="rId301"/>
    <p:sldId id="1504" r:id="rId302"/>
    <p:sldId id="1288" r:id="rId303"/>
    <p:sldId id="1481" r:id="rId304"/>
    <p:sldId id="1289" r:id="rId305"/>
    <p:sldId id="1506" r:id="rId306"/>
    <p:sldId id="1290" r:id="rId307"/>
    <p:sldId id="1600" r:id="rId308"/>
    <p:sldId id="1291" r:id="rId309"/>
    <p:sldId id="1292" r:id="rId310"/>
    <p:sldId id="1294" r:id="rId311"/>
    <p:sldId id="1482" r:id="rId312"/>
    <p:sldId id="1295" r:id="rId313"/>
    <p:sldId id="1483" r:id="rId314"/>
    <p:sldId id="662" r:id="rId315"/>
    <p:sldId id="1484" r:id="rId316"/>
    <p:sldId id="1296" r:id="rId317"/>
    <p:sldId id="1485" r:id="rId318"/>
    <p:sldId id="1297" r:id="rId319"/>
    <p:sldId id="1486" r:id="rId320"/>
    <p:sldId id="1298" r:id="rId321"/>
    <p:sldId id="1487" r:id="rId322"/>
    <p:sldId id="1299" r:id="rId323"/>
    <p:sldId id="1301" r:id="rId324"/>
    <p:sldId id="1302" r:id="rId325"/>
    <p:sldId id="671" r:id="rId326"/>
    <p:sldId id="1539" r:id="rId327"/>
    <p:sldId id="1304" r:id="rId328"/>
    <p:sldId id="1540" r:id="rId329"/>
    <p:sldId id="1305" r:id="rId330"/>
    <p:sldId id="1541" r:id="rId331"/>
    <p:sldId id="1306" r:id="rId332"/>
    <p:sldId id="1542" r:id="rId333"/>
    <p:sldId id="1307" r:id="rId334"/>
    <p:sldId id="1543" r:id="rId335"/>
    <p:sldId id="1544" r:id="rId336"/>
    <p:sldId id="1545" r:id="rId337"/>
    <p:sldId id="1308" r:id="rId338"/>
    <p:sldId id="1546" r:id="rId339"/>
    <p:sldId id="1309" r:id="rId340"/>
    <p:sldId id="1310" r:id="rId341"/>
    <p:sldId id="681" r:id="rId342"/>
    <p:sldId id="1312" r:id="rId343"/>
    <p:sldId id="1488" r:id="rId344"/>
    <p:sldId id="1313" r:id="rId345"/>
    <p:sldId id="1315" r:id="rId346"/>
    <p:sldId id="1547" r:id="rId347"/>
    <p:sldId id="1316" r:id="rId348"/>
    <p:sldId id="1548" r:id="rId349"/>
    <p:sldId id="1317" r:id="rId350"/>
    <p:sldId id="1549" r:id="rId351"/>
    <p:sldId id="1318" r:id="rId352"/>
    <p:sldId id="1550" r:id="rId353"/>
    <p:sldId id="1319" r:id="rId354"/>
    <p:sldId id="1551" r:id="rId355"/>
    <p:sldId id="1320" r:id="rId356"/>
    <p:sldId id="1552" r:id="rId357"/>
    <p:sldId id="1553" r:id="rId358"/>
    <p:sldId id="1321" r:id="rId359"/>
    <p:sldId id="1322" r:id="rId360"/>
    <p:sldId id="1323" r:id="rId361"/>
    <p:sldId id="1324" r:id="rId362"/>
    <p:sldId id="1325" r:id="rId363"/>
    <p:sldId id="1326" r:id="rId364"/>
    <p:sldId id="1489" r:id="rId365"/>
    <p:sldId id="1327" r:id="rId366"/>
    <p:sldId id="1328" r:id="rId367"/>
    <p:sldId id="1329" r:id="rId368"/>
    <p:sldId id="1331" r:id="rId369"/>
    <p:sldId id="1332" r:id="rId370"/>
    <p:sldId id="1334" r:id="rId371"/>
    <p:sldId id="1335" r:id="rId372"/>
    <p:sldId id="1336" r:id="rId373"/>
    <p:sldId id="1337" r:id="rId374"/>
    <p:sldId id="1339" r:id="rId375"/>
    <p:sldId id="1340" r:id="rId376"/>
    <p:sldId id="1554" r:id="rId377"/>
    <p:sldId id="1555" r:id="rId378"/>
    <p:sldId id="1344" r:id="rId379"/>
    <p:sldId id="1345" r:id="rId380"/>
    <p:sldId id="1347" r:id="rId381"/>
    <p:sldId id="720" r:id="rId382"/>
    <p:sldId id="721" r:id="rId383"/>
    <p:sldId id="1349" r:id="rId384"/>
    <p:sldId id="725" r:id="rId385"/>
    <p:sldId id="1351" r:id="rId386"/>
    <p:sldId id="1353" r:id="rId387"/>
    <p:sldId id="1355" r:id="rId388"/>
    <p:sldId id="1356" r:id="rId389"/>
    <p:sldId id="1358" r:id="rId390"/>
    <p:sldId id="1359" r:id="rId391"/>
    <p:sldId id="1360" r:id="rId392"/>
    <p:sldId id="1362" r:id="rId393"/>
    <p:sldId id="740" r:id="rId394"/>
    <p:sldId id="1601" r:id="rId395"/>
    <p:sldId id="1602" r:id="rId396"/>
    <p:sldId id="1603" r:id="rId397"/>
    <p:sldId id="1490" r:id="rId398"/>
    <p:sldId id="1418" r:id="rId399"/>
    <p:sldId id="1367" r:id="rId400"/>
    <p:sldId id="1369" r:id="rId401"/>
    <p:sldId id="1371" r:id="rId402"/>
    <p:sldId id="1373" r:id="rId403"/>
    <p:sldId id="1604" r:id="rId404"/>
    <p:sldId id="1605" r:id="rId405"/>
    <p:sldId id="1606" r:id="rId406"/>
    <p:sldId id="1607" r:id="rId407"/>
    <p:sldId id="1387" r:id="rId408"/>
    <p:sldId id="1608" r:id="rId409"/>
    <p:sldId id="1609" r:id="rId410"/>
    <p:sldId id="1392" r:id="rId411"/>
    <p:sldId id="772" r:id="rId412"/>
    <p:sldId id="1393" r:id="rId413"/>
    <p:sldId id="1394" r:id="rId414"/>
    <p:sldId id="1395" r:id="rId415"/>
    <p:sldId id="1397" r:id="rId416"/>
    <p:sldId id="1398" r:id="rId417"/>
    <p:sldId id="1400" r:id="rId418"/>
    <p:sldId id="1420" r:id="rId419"/>
    <p:sldId id="1405" r:id="rId420"/>
    <p:sldId id="1406" r:id="rId421"/>
    <p:sldId id="1408" r:id="rId422"/>
    <p:sldId id="1410" r:id="rId423"/>
    <p:sldId id="1412" r:id="rId424"/>
    <p:sldId id="794" r:id="rId425"/>
    <p:sldId id="256" r:id="rId426"/>
    <p:sldId id="257" r:id="rId427"/>
    <p:sldId id="258" r:id="rId428"/>
    <p:sldId id="259" r:id="rId429"/>
    <p:sldId id="260" r:id="rId430"/>
    <p:sldId id="261" r:id="rId431"/>
    <p:sldId id="262" r:id="rId432"/>
    <p:sldId id="263" r:id="rId433"/>
    <p:sldId id="264" r:id="rId434"/>
    <p:sldId id="265" r:id="rId435"/>
    <p:sldId id="267" r:id="rId436"/>
    <p:sldId id="1610" r:id="rId437"/>
    <p:sldId id="272" r:id="rId438"/>
    <p:sldId id="1422" r:id="rId439"/>
    <p:sldId id="276" r:id="rId440"/>
    <p:sldId id="1556" r:id="rId441"/>
    <p:sldId id="278" r:id="rId442"/>
    <p:sldId id="280" r:id="rId443"/>
    <p:sldId id="284" r:id="rId444"/>
    <p:sldId id="285" r:id="rId445"/>
    <p:sldId id="286" r:id="rId446"/>
    <p:sldId id="287" r:id="rId447"/>
    <p:sldId id="288" r:id="rId448"/>
    <p:sldId id="1611" r:id="rId449"/>
    <p:sldId id="292" r:id="rId450"/>
    <p:sldId id="294" r:id="rId451"/>
    <p:sldId id="297" r:id="rId452"/>
    <p:sldId id="299" r:id="rId453"/>
    <p:sldId id="301" r:id="rId454"/>
    <p:sldId id="1612" r:id="rId455"/>
    <p:sldId id="306" r:id="rId456"/>
    <p:sldId id="307" r:id="rId457"/>
    <p:sldId id="308" r:id="rId458"/>
    <p:sldId id="309" r:id="rId459"/>
    <p:sldId id="310" r:id="rId460"/>
    <p:sldId id="1573" r:id="rId461"/>
    <p:sldId id="1423" r:id="rId462"/>
    <p:sldId id="312" r:id="rId463"/>
    <p:sldId id="1557" r:id="rId464"/>
    <p:sldId id="313" r:id="rId465"/>
    <p:sldId id="1558" r:id="rId466"/>
    <p:sldId id="314" r:id="rId467"/>
    <p:sldId id="317" r:id="rId468"/>
    <p:sldId id="1574" r:id="rId469"/>
    <p:sldId id="321" r:id="rId470"/>
    <p:sldId id="323" r:id="rId471"/>
    <p:sldId id="324" r:id="rId472"/>
    <p:sldId id="1424" r:id="rId473"/>
    <p:sldId id="326" r:id="rId474"/>
    <p:sldId id="1426" r:id="rId475"/>
    <p:sldId id="330" r:id="rId476"/>
    <p:sldId id="331" r:id="rId477"/>
    <p:sldId id="333" r:id="rId478"/>
    <p:sldId id="334" r:id="rId479"/>
    <p:sldId id="335" r:id="rId480"/>
    <p:sldId id="337" r:id="rId481"/>
    <p:sldId id="339" r:id="rId482"/>
    <p:sldId id="341" r:id="rId483"/>
    <p:sldId id="1570" r:id="rId484"/>
    <p:sldId id="344" r:id="rId485"/>
    <p:sldId id="346" r:id="rId486"/>
    <p:sldId id="347" r:id="rId487"/>
    <p:sldId id="348" r:id="rId488"/>
    <p:sldId id="1428" r:id="rId489"/>
    <p:sldId id="1430" r:id="rId490"/>
    <p:sldId id="354" r:id="rId491"/>
    <p:sldId id="356" r:id="rId492"/>
    <p:sldId id="1432" r:id="rId493"/>
    <p:sldId id="358" r:id="rId494"/>
    <p:sldId id="359" r:id="rId495"/>
    <p:sldId id="360" r:id="rId496"/>
    <p:sldId id="361" r:id="rId497"/>
    <p:sldId id="367" r:id="rId498"/>
    <p:sldId id="368" r:id="rId499"/>
    <p:sldId id="369" r:id="rId500"/>
    <p:sldId id="371" r:id="rId501"/>
    <p:sldId id="373" r:id="rId502"/>
    <p:sldId id="1435" r:id="rId503"/>
    <p:sldId id="375" r:id="rId504"/>
    <p:sldId id="1436" r:id="rId505"/>
    <p:sldId id="380" r:id="rId506"/>
    <p:sldId id="1438" r:id="rId507"/>
    <p:sldId id="1439" r:id="rId508"/>
    <p:sldId id="1441" r:id="rId509"/>
    <p:sldId id="1442" r:id="rId510"/>
    <p:sldId id="1444" r:id="rId511"/>
    <p:sldId id="388" r:id="rId512"/>
    <p:sldId id="391" r:id="rId513"/>
    <p:sldId id="393" r:id="rId514"/>
    <p:sldId id="394" r:id="rId515"/>
    <p:sldId id="395" r:id="rId516"/>
    <p:sldId id="398" r:id="rId517"/>
    <p:sldId id="399" r:id="rId518"/>
    <p:sldId id="400" r:id="rId519"/>
    <p:sldId id="401" r:id="rId520"/>
    <p:sldId id="402" r:id="rId521"/>
    <p:sldId id="403" r:id="rId522"/>
    <p:sldId id="404" r:id="rId523"/>
    <p:sldId id="405" r:id="rId524"/>
    <p:sldId id="406" r:id="rId525"/>
    <p:sldId id="407" r:id="rId526"/>
    <p:sldId id="408" r:id="rId527"/>
    <p:sldId id="410" r:id="rId528"/>
    <p:sldId id="411" r:id="rId529"/>
    <p:sldId id="412" r:id="rId530"/>
    <p:sldId id="414" r:id="rId531"/>
    <p:sldId id="415" r:id="rId532"/>
    <p:sldId id="417" r:id="rId533"/>
    <p:sldId id="1560" r:id="rId534"/>
    <p:sldId id="1561" r:id="rId535"/>
    <p:sldId id="1565" r:id="rId536"/>
    <p:sldId id="1562" r:id="rId537"/>
    <p:sldId id="1613" r:id="rId538"/>
    <p:sldId id="1566" r:id="rId539"/>
    <p:sldId id="1559" r:id="rId540"/>
    <p:sldId id="1563" r:id="rId541"/>
    <p:sldId id="1493" r:id="rId542"/>
    <p:sldId id="1577" r:id="rId543"/>
    <p:sldId id="1578" r:id="rId544"/>
    <p:sldId id="1579" r:id="rId545"/>
    <p:sldId id="1580" r:id="rId546"/>
    <p:sldId id="1581" r:id="rId547"/>
    <p:sldId id="1582" r:id="rId548"/>
    <p:sldId id="1583" r:id="rId549"/>
    <p:sldId id="1584" r:id="rId550"/>
    <p:sldId id="1585" r:id="rId551"/>
    <p:sldId id="1587" r:id="rId552"/>
    <p:sldId id="1588" r:id="rId553"/>
    <p:sldId id="1590" r:id="rId55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03" autoAdjust="0"/>
    <p:restoredTop sz="86395" autoAdjust="0"/>
  </p:normalViewPr>
  <p:slideViewPr>
    <p:cSldViewPr snapToGrid="0">
      <p:cViewPr varScale="1">
        <p:scale>
          <a:sx n="54" d="100"/>
          <a:sy n="54" d="100"/>
        </p:scale>
        <p:origin x="67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5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66" Type="http://schemas.openxmlformats.org/officeDocument/2006/relationships/slide" Target="slides/slide365.xml"/><Relationship Id="rId531" Type="http://schemas.openxmlformats.org/officeDocument/2006/relationships/slide" Target="slides/slide530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433" Type="http://schemas.openxmlformats.org/officeDocument/2006/relationships/slide" Target="slides/slide432.xml"/><Relationship Id="rId268" Type="http://schemas.openxmlformats.org/officeDocument/2006/relationships/slide" Target="slides/slide267.xml"/><Relationship Id="rId475" Type="http://schemas.openxmlformats.org/officeDocument/2006/relationships/slide" Target="slides/slide474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335" Type="http://schemas.openxmlformats.org/officeDocument/2006/relationships/slide" Target="slides/slide334.xml"/><Relationship Id="rId377" Type="http://schemas.openxmlformats.org/officeDocument/2006/relationships/slide" Target="slides/slide376.xml"/><Relationship Id="rId500" Type="http://schemas.openxmlformats.org/officeDocument/2006/relationships/slide" Target="slides/slide499.xml"/><Relationship Id="rId542" Type="http://schemas.openxmlformats.org/officeDocument/2006/relationships/slide" Target="slides/slide541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402" Type="http://schemas.openxmlformats.org/officeDocument/2006/relationships/slide" Target="slides/slide401.xml"/><Relationship Id="rId279" Type="http://schemas.openxmlformats.org/officeDocument/2006/relationships/slide" Target="slides/slide278.xml"/><Relationship Id="rId444" Type="http://schemas.openxmlformats.org/officeDocument/2006/relationships/slide" Target="slides/slide443.xml"/><Relationship Id="rId486" Type="http://schemas.openxmlformats.org/officeDocument/2006/relationships/slide" Target="slides/slide485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46" Type="http://schemas.openxmlformats.org/officeDocument/2006/relationships/slide" Target="slides/slide345.xml"/><Relationship Id="rId388" Type="http://schemas.openxmlformats.org/officeDocument/2006/relationships/slide" Target="slides/slide387.xml"/><Relationship Id="rId511" Type="http://schemas.openxmlformats.org/officeDocument/2006/relationships/slide" Target="slides/slide510.xml"/><Relationship Id="rId553" Type="http://schemas.openxmlformats.org/officeDocument/2006/relationships/slide" Target="slides/slide552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413" Type="http://schemas.openxmlformats.org/officeDocument/2006/relationships/slide" Target="slides/slide412.xml"/><Relationship Id="rId248" Type="http://schemas.openxmlformats.org/officeDocument/2006/relationships/slide" Target="slides/slide247.xml"/><Relationship Id="rId455" Type="http://schemas.openxmlformats.org/officeDocument/2006/relationships/slide" Target="slides/slide454.xml"/><Relationship Id="rId497" Type="http://schemas.openxmlformats.org/officeDocument/2006/relationships/slide" Target="slides/slide496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357" Type="http://schemas.openxmlformats.org/officeDocument/2006/relationships/slide" Target="slides/slide356.xml"/><Relationship Id="rId522" Type="http://schemas.openxmlformats.org/officeDocument/2006/relationships/slide" Target="slides/slide521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399" Type="http://schemas.openxmlformats.org/officeDocument/2006/relationships/slide" Target="slides/slide398.xml"/><Relationship Id="rId259" Type="http://schemas.openxmlformats.org/officeDocument/2006/relationships/slide" Target="slides/slide258.xml"/><Relationship Id="rId424" Type="http://schemas.openxmlformats.org/officeDocument/2006/relationships/slide" Target="slides/slide423.xml"/><Relationship Id="rId466" Type="http://schemas.openxmlformats.org/officeDocument/2006/relationships/slide" Target="slides/slide46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slide" Target="slides/slide325.xml"/><Relationship Id="rId533" Type="http://schemas.openxmlformats.org/officeDocument/2006/relationships/slide" Target="slides/slide532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368" Type="http://schemas.openxmlformats.org/officeDocument/2006/relationships/slide" Target="slides/slide367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435" Type="http://schemas.openxmlformats.org/officeDocument/2006/relationships/slide" Target="slides/slide434.xml"/><Relationship Id="rId477" Type="http://schemas.openxmlformats.org/officeDocument/2006/relationships/slide" Target="slides/slide476.xml"/><Relationship Id="rId281" Type="http://schemas.openxmlformats.org/officeDocument/2006/relationships/slide" Target="slides/slide280.xml"/><Relationship Id="rId337" Type="http://schemas.openxmlformats.org/officeDocument/2006/relationships/slide" Target="slides/slide336.xml"/><Relationship Id="rId502" Type="http://schemas.openxmlformats.org/officeDocument/2006/relationships/slide" Target="slides/slide501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379" Type="http://schemas.openxmlformats.org/officeDocument/2006/relationships/slide" Target="slides/slide378.xml"/><Relationship Id="rId544" Type="http://schemas.openxmlformats.org/officeDocument/2006/relationships/slide" Target="slides/slide543.xml"/><Relationship Id="rId7" Type="http://schemas.openxmlformats.org/officeDocument/2006/relationships/slide" Target="slides/slide6.xml"/><Relationship Id="rId183" Type="http://schemas.openxmlformats.org/officeDocument/2006/relationships/slide" Target="slides/slide182.xml"/><Relationship Id="rId239" Type="http://schemas.openxmlformats.org/officeDocument/2006/relationships/slide" Target="slides/slide238.xml"/><Relationship Id="rId390" Type="http://schemas.openxmlformats.org/officeDocument/2006/relationships/slide" Target="slides/slide389.xml"/><Relationship Id="rId404" Type="http://schemas.openxmlformats.org/officeDocument/2006/relationships/slide" Target="slides/slide403.xml"/><Relationship Id="rId446" Type="http://schemas.openxmlformats.org/officeDocument/2006/relationships/slide" Target="slides/slide445.xml"/><Relationship Id="rId250" Type="http://schemas.openxmlformats.org/officeDocument/2006/relationships/slide" Target="slides/slide249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488" Type="http://schemas.openxmlformats.org/officeDocument/2006/relationships/slide" Target="slides/slide487.xml"/><Relationship Id="rId45" Type="http://schemas.openxmlformats.org/officeDocument/2006/relationships/slide" Target="slides/slide44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348" Type="http://schemas.openxmlformats.org/officeDocument/2006/relationships/slide" Target="slides/slide347.xml"/><Relationship Id="rId513" Type="http://schemas.openxmlformats.org/officeDocument/2006/relationships/slide" Target="slides/slide512.xml"/><Relationship Id="rId555" Type="http://schemas.openxmlformats.org/officeDocument/2006/relationships/presProps" Target="presProps.xml"/><Relationship Id="rId152" Type="http://schemas.openxmlformats.org/officeDocument/2006/relationships/slide" Target="slides/slide151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415" Type="http://schemas.openxmlformats.org/officeDocument/2006/relationships/slide" Target="slides/slide414.xml"/><Relationship Id="rId457" Type="http://schemas.openxmlformats.org/officeDocument/2006/relationships/slide" Target="slides/slide456.xml"/><Relationship Id="rId261" Type="http://schemas.openxmlformats.org/officeDocument/2006/relationships/slide" Target="slides/slide260.xml"/><Relationship Id="rId499" Type="http://schemas.openxmlformats.org/officeDocument/2006/relationships/slide" Target="slides/slide498.xml"/><Relationship Id="rId14" Type="http://schemas.openxmlformats.org/officeDocument/2006/relationships/slide" Target="slides/slide13.xml"/><Relationship Id="rId56" Type="http://schemas.openxmlformats.org/officeDocument/2006/relationships/slide" Target="slides/slide55.xml"/><Relationship Id="rId317" Type="http://schemas.openxmlformats.org/officeDocument/2006/relationships/slide" Target="slides/slide316.xml"/><Relationship Id="rId359" Type="http://schemas.openxmlformats.org/officeDocument/2006/relationships/slide" Target="slides/slide358.xml"/><Relationship Id="rId524" Type="http://schemas.openxmlformats.org/officeDocument/2006/relationships/slide" Target="slides/slide523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63" Type="http://schemas.openxmlformats.org/officeDocument/2006/relationships/slide" Target="slides/slide162.xml"/><Relationship Id="rId219" Type="http://schemas.openxmlformats.org/officeDocument/2006/relationships/slide" Target="slides/slide218.xml"/><Relationship Id="rId370" Type="http://schemas.openxmlformats.org/officeDocument/2006/relationships/slide" Target="slides/slide369.xml"/><Relationship Id="rId426" Type="http://schemas.openxmlformats.org/officeDocument/2006/relationships/slide" Target="slides/slide425.xml"/><Relationship Id="rId230" Type="http://schemas.openxmlformats.org/officeDocument/2006/relationships/slide" Target="slides/slide229.xml"/><Relationship Id="rId468" Type="http://schemas.openxmlformats.org/officeDocument/2006/relationships/slide" Target="slides/slide467.xml"/><Relationship Id="rId25" Type="http://schemas.openxmlformats.org/officeDocument/2006/relationships/slide" Target="slides/slide24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328" Type="http://schemas.openxmlformats.org/officeDocument/2006/relationships/slide" Target="slides/slide327.xml"/><Relationship Id="rId535" Type="http://schemas.openxmlformats.org/officeDocument/2006/relationships/slide" Target="slides/slide534.xml"/><Relationship Id="rId132" Type="http://schemas.openxmlformats.org/officeDocument/2006/relationships/slide" Target="slides/slide131.xml"/><Relationship Id="rId174" Type="http://schemas.openxmlformats.org/officeDocument/2006/relationships/slide" Target="slides/slide173.xml"/><Relationship Id="rId381" Type="http://schemas.openxmlformats.org/officeDocument/2006/relationships/slide" Target="slides/slide380.xml"/><Relationship Id="rId241" Type="http://schemas.openxmlformats.org/officeDocument/2006/relationships/slide" Target="slides/slide240.xml"/><Relationship Id="rId437" Type="http://schemas.openxmlformats.org/officeDocument/2006/relationships/slide" Target="slides/slide436.xml"/><Relationship Id="rId479" Type="http://schemas.openxmlformats.org/officeDocument/2006/relationships/slide" Target="slides/slide478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490" Type="http://schemas.openxmlformats.org/officeDocument/2006/relationships/slide" Target="slides/slide489.xml"/><Relationship Id="rId504" Type="http://schemas.openxmlformats.org/officeDocument/2006/relationships/slide" Target="slides/slide503.xml"/><Relationship Id="rId525" Type="http://schemas.openxmlformats.org/officeDocument/2006/relationships/slide" Target="slides/slide524.xml"/><Relationship Id="rId546" Type="http://schemas.openxmlformats.org/officeDocument/2006/relationships/slide" Target="slides/slide545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350" Type="http://schemas.openxmlformats.org/officeDocument/2006/relationships/slide" Target="slides/slide349.xml"/><Relationship Id="rId371" Type="http://schemas.openxmlformats.org/officeDocument/2006/relationships/slide" Target="slides/slide370.xml"/><Relationship Id="rId406" Type="http://schemas.openxmlformats.org/officeDocument/2006/relationships/slide" Target="slides/slide405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392" Type="http://schemas.openxmlformats.org/officeDocument/2006/relationships/slide" Target="slides/slide391.xml"/><Relationship Id="rId427" Type="http://schemas.openxmlformats.org/officeDocument/2006/relationships/slide" Target="slides/slide426.xml"/><Relationship Id="rId448" Type="http://schemas.openxmlformats.org/officeDocument/2006/relationships/slide" Target="slides/slide447.xml"/><Relationship Id="rId469" Type="http://schemas.openxmlformats.org/officeDocument/2006/relationships/slide" Target="slides/slide468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80" Type="http://schemas.openxmlformats.org/officeDocument/2006/relationships/slide" Target="slides/slide479.xml"/><Relationship Id="rId515" Type="http://schemas.openxmlformats.org/officeDocument/2006/relationships/slide" Target="slides/slide514.xml"/><Relationship Id="rId536" Type="http://schemas.openxmlformats.org/officeDocument/2006/relationships/slide" Target="slides/slide53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361" Type="http://schemas.openxmlformats.org/officeDocument/2006/relationships/slide" Target="slides/slide360.xml"/><Relationship Id="rId557" Type="http://schemas.openxmlformats.org/officeDocument/2006/relationships/theme" Target="theme/theme1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382" Type="http://schemas.openxmlformats.org/officeDocument/2006/relationships/slide" Target="slides/slide381.xml"/><Relationship Id="rId417" Type="http://schemas.openxmlformats.org/officeDocument/2006/relationships/slide" Target="slides/slide416.xml"/><Relationship Id="rId438" Type="http://schemas.openxmlformats.org/officeDocument/2006/relationships/slide" Target="slides/slide437.xml"/><Relationship Id="rId459" Type="http://schemas.openxmlformats.org/officeDocument/2006/relationships/slide" Target="slides/slide458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470" Type="http://schemas.openxmlformats.org/officeDocument/2006/relationships/slide" Target="slides/slide469.xml"/><Relationship Id="rId491" Type="http://schemas.openxmlformats.org/officeDocument/2006/relationships/slide" Target="slides/slide490.xml"/><Relationship Id="rId505" Type="http://schemas.openxmlformats.org/officeDocument/2006/relationships/slide" Target="slides/slide504.xml"/><Relationship Id="rId526" Type="http://schemas.openxmlformats.org/officeDocument/2006/relationships/slide" Target="slides/slide52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547" Type="http://schemas.openxmlformats.org/officeDocument/2006/relationships/slide" Target="slides/slide546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372" Type="http://schemas.openxmlformats.org/officeDocument/2006/relationships/slide" Target="slides/slide371.xml"/><Relationship Id="rId393" Type="http://schemas.openxmlformats.org/officeDocument/2006/relationships/slide" Target="slides/slide392.xml"/><Relationship Id="rId407" Type="http://schemas.openxmlformats.org/officeDocument/2006/relationships/slide" Target="slides/slide406.xml"/><Relationship Id="rId428" Type="http://schemas.openxmlformats.org/officeDocument/2006/relationships/slide" Target="slides/slide427.xml"/><Relationship Id="rId449" Type="http://schemas.openxmlformats.org/officeDocument/2006/relationships/slide" Target="slides/slide448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460" Type="http://schemas.openxmlformats.org/officeDocument/2006/relationships/slide" Target="slides/slide459.xml"/><Relationship Id="rId481" Type="http://schemas.openxmlformats.org/officeDocument/2006/relationships/slide" Target="slides/slide480.xml"/><Relationship Id="rId516" Type="http://schemas.openxmlformats.org/officeDocument/2006/relationships/slide" Target="slides/slide51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537" Type="http://schemas.openxmlformats.org/officeDocument/2006/relationships/slide" Target="slides/slide536.xml"/><Relationship Id="rId558" Type="http://schemas.openxmlformats.org/officeDocument/2006/relationships/tableStyles" Target="tableStyles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362" Type="http://schemas.openxmlformats.org/officeDocument/2006/relationships/slide" Target="slides/slide361.xml"/><Relationship Id="rId383" Type="http://schemas.openxmlformats.org/officeDocument/2006/relationships/slide" Target="slides/slide382.xml"/><Relationship Id="rId418" Type="http://schemas.openxmlformats.org/officeDocument/2006/relationships/slide" Target="slides/slide417.xml"/><Relationship Id="rId439" Type="http://schemas.openxmlformats.org/officeDocument/2006/relationships/slide" Target="slides/slide438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450" Type="http://schemas.openxmlformats.org/officeDocument/2006/relationships/slide" Target="slides/slide449.xml"/><Relationship Id="rId471" Type="http://schemas.openxmlformats.org/officeDocument/2006/relationships/slide" Target="slides/slide470.xml"/><Relationship Id="rId506" Type="http://schemas.openxmlformats.org/officeDocument/2006/relationships/slide" Target="slides/slide50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492" Type="http://schemas.openxmlformats.org/officeDocument/2006/relationships/slide" Target="slides/slide491.xml"/><Relationship Id="rId527" Type="http://schemas.openxmlformats.org/officeDocument/2006/relationships/slide" Target="slides/slide526.xml"/><Relationship Id="rId548" Type="http://schemas.openxmlformats.org/officeDocument/2006/relationships/slide" Target="slides/slide547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352" Type="http://schemas.openxmlformats.org/officeDocument/2006/relationships/slide" Target="slides/slide351.xml"/><Relationship Id="rId373" Type="http://schemas.openxmlformats.org/officeDocument/2006/relationships/slide" Target="slides/slide372.xml"/><Relationship Id="rId394" Type="http://schemas.openxmlformats.org/officeDocument/2006/relationships/slide" Target="slides/slide393.xml"/><Relationship Id="rId408" Type="http://schemas.openxmlformats.org/officeDocument/2006/relationships/slide" Target="slides/slide407.xml"/><Relationship Id="rId429" Type="http://schemas.openxmlformats.org/officeDocument/2006/relationships/slide" Target="slides/slide428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440" Type="http://schemas.openxmlformats.org/officeDocument/2006/relationships/slide" Target="slides/slide439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461" Type="http://schemas.openxmlformats.org/officeDocument/2006/relationships/slide" Target="slides/slide460.xml"/><Relationship Id="rId482" Type="http://schemas.openxmlformats.org/officeDocument/2006/relationships/slide" Target="slides/slide481.xml"/><Relationship Id="rId517" Type="http://schemas.openxmlformats.org/officeDocument/2006/relationships/slide" Target="slides/slide516.xml"/><Relationship Id="rId538" Type="http://schemas.openxmlformats.org/officeDocument/2006/relationships/slide" Target="slides/slide537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slide" Target="slides/slide362.xml"/><Relationship Id="rId384" Type="http://schemas.openxmlformats.org/officeDocument/2006/relationships/slide" Target="slides/slide383.xml"/><Relationship Id="rId419" Type="http://schemas.openxmlformats.org/officeDocument/2006/relationships/slide" Target="slides/slide418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430" Type="http://schemas.openxmlformats.org/officeDocument/2006/relationships/slide" Target="slides/slide429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451" Type="http://schemas.openxmlformats.org/officeDocument/2006/relationships/slide" Target="slides/slide450.xml"/><Relationship Id="rId472" Type="http://schemas.openxmlformats.org/officeDocument/2006/relationships/slide" Target="slides/slide471.xml"/><Relationship Id="rId493" Type="http://schemas.openxmlformats.org/officeDocument/2006/relationships/slide" Target="slides/slide492.xml"/><Relationship Id="rId507" Type="http://schemas.openxmlformats.org/officeDocument/2006/relationships/slide" Target="slides/slide506.xml"/><Relationship Id="rId528" Type="http://schemas.openxmlformats.org/officeDocument/2006/relationships/slide" Target="slides/slide527.xml"/><Relationship Id="rId549" Type="http://schemas.openxmlformats.org/officeDocument/2006/relationships/slide" Target="slides/slide54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374" Type="http://schemas.openxmlformats.org/officeDocument/2006/relationships/slide" Target="slides/slide373.xml"/><Relationship Id="rId395" Type="http://schemas.openxmlformats.org/officeDocument/2006/relationships/slide" Target="slides/slide394.xml"/><Relationship Id="rId409" Type="http://schemas.openxmlformats.org/officeDocument/2006/relationships/slide" Target="slides/slide408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420" Type="http://schemas.openxmlformats.org/officeDocument/2006/relationships/slide" Target="slides/slide419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41" Type="http://schemas.openxmlformats.org/officeDocument/2006/relationships/slide" Target="slides/slide440.xml"/><Relationship Id="rId462" Type="http://schemas.openxmlformats.org/officeDocument/2006/relationships/slide" Target="slides/slide461.xml"/><Relationship Id="rId483" Type="http://schemas.openxmlformats.org/officeDocument/2006/relationships/slide" Target="slides/slide482.xml"/><Relationship Id="rId518" Type="http://schemas.openxmlformats.org/officeDocument/2006/relationships/slide" Target="slides/slide517.xml"/><Relationship Id="rId539" Type="http://schemas.openxmlformats.org/officeDocument/2006/relationships/slide" Target="slides/slide53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slide" Target="slides/slide363.xml"/><Relationship Id="rId550" Type="http://schemas.openxmlformats.org/officeDocument/2006/relationships/slide" Target="slides/slide549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385" Type="http://schemas.openxmlformats.org/officeDocument/2006/relationships/slide" Target="slides/slide384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410" Type="http://schemas.openxmlformats.org/officeDocument/2006/relationships/slide" Target="slides/slide409.xml"/><Relationship Id="rId431" Type="http://schemas.openxmlformats.org/officeDocument/2006/relationships/slide" Target="slides/slide430.xml"/><Relationship Id="rId452" Type="http://schemas.openxmlformats.org/officeDocument/2006/relationships/slide" Target="slides/slide451.xml"/><Relationship Id="rId473" Type="http://schemas.openxmlformats.org/officeDocument/2006/relationships/slide" Target="slides/slide472.xml"/><Relationship Id="rId494" Type="http://schemas.openxmlformats.org/officeDocument/2006/relationships/slide" Target="slides/slide493.xml"/><Relationship Id="rId508" Type="http://schemas.openxmlformats.org/officeDocument/2006/relationships/slide" Target="slides/slide507.xml"/><Relationship Id="rId529" Type="http://schemas.openxmlformats.org/officeDocument/2006/relationships/slide" Target="slides/slide528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40" Type="http://schemas.openxmlformats.org/officeDocument/2006/relationships/slide" Target="slides/slide539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75" Type="http://schemas.openxmlformats.org/officeDocument/2006/relationships/slide" Target="slides/slide374.xml"/><Relationship Id="rId396" Type="http://schemas.openxmlformats.org/officeDocument/2006/relationships/slide" Target="slides/slide395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400" Type="http://schemas.openxmlformats.org/officeDocument/2006/relationships/slide" Target="slides/slide399.xml"/><Relationship Id="rId421" Type="http://schemas.openxmlformats.org/officeDocument/2006/relationships/slide" Target="slides/slide420.xml"/><Relationship Id="rId442" Type="http://schemas.openxmlformats.org/officeDocument/2006/relationships/slide" Target="slides/slide441.xml"/><Relationship Id="rId463" Type="http://schemas.openxmlformats.org/officeDocument/2006/relationships/slide" Target="slides/slide462.xml"/><Relationship Id="rId484" Type="http://schemas.openxmlformats.org/officeDocument/2006/relationships/slide" Target="slides/slide483.xml"/><Relationship Id="rId519" Type="http://schemas.openxmlformats.org/officeDocument/2006/relationships/slide" Target="slides/slide518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530" Type="http://schemas.openxmlformats.org/officeDocument/2006/relationships/slide" Target="slides/slide529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slide" Target="slides/slide364.xml"/><Relationship Id="rId386" Type="http://schemas.openxmlformats.org/officeDocument/2006/relationships/slide" Target="slides/slide385.xml"/><Relationship Id="rId551" Type="http://schemas.openxmlformats.org/officeDocument/2006/relationships/slide" Target="slides/slide550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411" Type="http://schemas.openxmlformats.org/officeDocument/2006/relationships/slide" Target="slides/slide410.xml"/><Relationship Id="rId432" Type="http://schemas.openxmlformats.org/officeDocument/2006/relationships/slide" Target="slides/slide431.xml"/><Relationship Id="rId453" Type="http://schemas.openxmlformats.org/officeDocument/2006/relationships/slide" Target="slides/slide452.xml"/><Relationship Id="rId474" Type="http://schemas.openxmlformats.org/officeDocument/2006/relationships/slide" Target="slides/slide473.xml"/><Relationship Id="rId509" Type="http://schemas.openxmlformats.org/officeDocument/2006/relationships/slide" Target="slides/slide508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495" Type="http://schemas.openxmlformats.org/officeDocument/2006/relationships/slide" Target="slides/slide494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334" Type="http://schemas.openxmlformats.org/officeDocument/2006/relationships/slide" Target="slides/slide333.xml"/><Relationship Id="rId355" Type="http://schemas.openxmlformats.org/officeDocument/2006/relationships/slide" Target="slides/slide354.xml"/><Relationship Id="rId376" Type="http://schemas.openxmlformats.org/officeDocument/2006/relationships/slide" Target="slides/slide375.xml"/><Relationship Id="rId397" Type="http://schemas.openxmlformats.org/officeDocument/2006/relationships/slide" Target="slides/slide396.xml"/><Relationship Id="rId520" Type="http://schemas.openxmlformats.org/officeDocument/2006/relationships/slide" Target="slides/slide519.xml"/><Relationship Id="rId541" Type="http://schemas.openxmlformats.org/officeDocument/2006/relationships/slide" Target="slides/slide540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01" Type="http://schemas.openxmlformats.org/officeDocument/2006/relationships/slide" Target="slides/slide400.xml"/><Relationship Id="rId422" Type="http://schemas.openxmlformats.org/officeDocument/2006/relationships/slide" Target="slides/slide421.xml"/><Relationship Id="rId443" Type="http://schemas.openxmlformats.org/officeDocument/2006/relationships/slide" Target="slides/slide442.xml"/><Relationship Id="rId464" Type="http://schemas.openxmlformats.org/officeDocument/2006/relationships/slide" Target="slides/slide463.xml"/><Relationship Id="rId303" Type="http://schemas.openxmlformats.org/officeDocument/2006/relationships/slide" Target="slides/slide302.xml"/><Relationship Id="rId485" Type="http://schemas.openxmlformats.org/officeDocument/2006/relationships/slide" Target="slides/slide484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345" Type="http://schemas.openxmlformats.org/officeDocument/2006/relationships/slide" Target="slides/slide344.xml"/><Relationship Id="rId387" Type="http://schemas.openxmlformats.org/officeDocument/2006/relationships/slide" Target="slides/slide386.xml"/><Relationship Id="rId510" Type="http://schemas.openxmlformats.org/officeDocument/2006/relationships/slide" Target="slides/slide509.xml"/><Relationship Id="rId552" Type="http://schemas.openxmlformats.org/officeDocument/2006/relationships/slide" Target="slides/slide551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412" Type="http://schemas.openxmlformats.org/officeDocument/2006/relationships/slide" Target="slides/slide411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454" Type="http://schemas.openxmlformats.org/officeDocument/2006/relationships/slide" Target="slides/slide453.xml"/><Relationship Id="rId496" Type="http://schemas.openxmlformats.org/officeDocument/2006/relationships/slide" Target="slides/slide495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56" Type="http://schemas.openxmlformats.org/officeDocument/2006/relationships/slide" Target="slides/slide355.xml"/><Relationship Id="rId398" Type="http://schemas.openxmlformats.org/officeDocument/2006/relationships/slide" Target="slides/slide397.xml"/><Relationship Id="rId521" Type="http://schemas.openxmlformats.org/officeDocument/2006/relationships/slide" Target="slides/slide520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423" Type="http://schemas.openxmlformats.org/officeDocument/2006/relationships/slide" Target="slides/slide422.xml"/><Relationship Id="rId258" Type="http://schemas.openxmlformats.org/officeDocument/2006/relationships/slide" Target="slides/slide257.xml"/><Relationship Id="rId465" Type="http://schemas.openxmlformats.org/officeDocument/2006/relationships/slide" Target="slides/slide464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slide" Target="slides/slide324.xml"/><Relationship Id="rId367" Type="http://schemas.openxmlformats.org/officeDocument/2006/relationships/slide" Target="slides/slide366.xml"/><Relationship Id="rId532" Type="http://schemas.openxmlformats.org/officeDocument/2006/relationships/slide" Target="slides/slide531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434" Type="http://schemas.openxmlformats.org/officeDocument/2006/relationships/slide" Target="slides/slide433.xml"/><Relationship Id="rId476" Type="http://schemas.openxmlformats.org/officeDocument/2006/relationships/slide" Target="slides/slide475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36" Type="http://schemas.openxmlformats.org/officeDocument/2006/relationships/slide" Target="slides/slide335.xml"/><Relationship Id="rId501" Type="http://schemas.openxmlformats.org/officeDocument/2006/relationships/slide" Target="slides/slide500.xml"/><Relationship Id="rId543" Type="http://schemas.openxmlformats.org/officeDocument/2006/relationships/slide" Target="slides/slide542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378" Type="http://schemas.openxmlformats.org/officeDocument/2006/relationships/slide" Target="slides/slide377.xml"/><Relationship Id="rId403" Type="http://schemas.openxmlformats.org/officeDocument/2006/relationships/slide" Target="slides/slide402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445" Type="http://schemas.openxmlformats.org/officeDocument/2006/relationships/slide" Target="slides/slide444.xml"/><Relationship Id="rId487" Type="http://schemas.openxmlformats.org/officeDocument/2006/relationships/slide" Target="slides/slide486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47" Type="http://schemas.openxmlformats.org/officeDocument/2006/relationships/slide" Target="slides/slide346.xml"/><Relationship Id="rId512" Type="http://schemas.openxmlformats.org/officeDocument/2006/relationships/slide" Target="slides/slide511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389" Type="http://schemas.openxmlformats.org/officeDocument/2006/relationships/slide" Target="slides/slide388.xml"/><Relationship Id="rId554" Type="http://schemas.openxmlformats.org/officeDocument/2006/relationships/slide" Target="slides/slide553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414" Type="http://schemas.openxmlformats.org/officeDocument/2006/relationships/slide" Target="slides/slide413.xml"/><Relationship Id="rId456" Type="http://schemas.openxmlformats.org/officeDocument/2006/relationships/slide" Target="slides/slide455.xml"/><Relationship Id="rId498" Type="http://schemas.openxmlformats.org/officeDocument/2006/relationships/slide" Target="slides/slide497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23" Type="http://schemas.openxmlformats.org/officeDocument/2006/relationships/slide" Target="slides/slide522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358" Type="http://schemas.openxmlformats.org/officeDocument/2006/relationships/slide" Target="slides/slide357.xml"/><Relationship Id="rId162" Type="http://schemas.openxmlformats.org/officeDocument/2006/relationships/slide" Target="slides/slide161.xml"/><Relationship Id="rId218" Type="http://schemas.openxmlformats.org/officeDocument/2006/relationships/slide" Target="slides/slide217.xml"/><Relationship Id="rId425" Type="http://schemas.openxmlformats.org/officeDocument/2006/relationships/slide" Target="slides/slide424.xml"/><Relationship Id="rId467" Type="http://schemas.openxmlformats.org/officeDocument/2006/relationships/slide" Target="slides/slide466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66" Type="http://schemas.openxmlformats.org/officeDocument/2006/relationships/slide" Target="slides/slide65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69" Type="http://schemas.openxmlformats.org/officeDocument/2006/relationships/slide" Target="slides/slide368.xml"/><Relationship Id="rId534" Type="http://schemas.openxmlformats.org/officeDocument/2006/relationships/slide" Target="slides/slide533.xml"/><Relationship Id="rId173" Type="http://schemas.openxmlformats.org/officeDocument/2006/relationships/slide" Target="slides/slide172.xml"/><Relationship Id="rId229" Type="http://schemas.openxmlformats.org/officeDocument/2006/relationships/slide" Target="slides/slide228.xml"/><Relationship Id="rId380" Type="http://schemas.openxmlformats.org/officeDocument/2006/relationships/slide" Target="slides/slide379.xml"/><Relationship Id="rId436" Type="http://schemas.openxmlformats.org/officeDocument/2006/relationships/slide" Target="slides/slide435.xml"/><Relationship Id="rId240" Type="http://schemas.openxmlformats.org/officeDocument/2006/relationships/slide" Target="slides/slide239.xml"/><Relationship Id="rId478" Type="http://schemas.openxmlformats.org/officeDocument/2006/relationships/slide" Target="slides/slide477.xml"/><Relationship Id="rId35" Type="http://schemas.openxmlformats.org/officeDocument/2006/relationships/slide" Target="slides/slide34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38" Type="http://schemas.openxmlformats.org/officeDocument/2006/relationships/slide" Target="slides/slide337.xml"/><Relationship Id="rId503" Type="http://schemas.openxmlformats.org/officeDocument/2006/relationships/slide" Target="slides/slide502.xml"/><Relationship Id="rId545" Type="http://schemas.openxmlformats.org/officeDocument/2006/relationships/slide" Target="slides/slide544.xml"/><Relationship Id="rId8" Type="http://schemas.openxmlformats.org/officeDocument/2006/relationships/slide" Target="slides/slide7.xml"/><Relationship Id="rId142" Type="http://schemas.openxmlformats.org/officeDocument/2006/relationships/slide" Target="slides/slide141.xml"/><Relationship Id="rId184" Type="http://schemas.openxmlformats.org/officeDocument/2006/relationships/slide" Target="slides/slide183.xml"/><Relationship Id="rId391" Type="http://schemas.openxmlformats.org/officeDocument/2006/relationships/slide" Target="slides/slide390.xml"/><Relationship Id="rId405" Type="http://schemas.openxmlformats.org/officeDocument/2006/relationships/slide" Target="slides/slide404.xml"/><Relationship Id="rId447" Type="http://schemas.openxmlformats.org/officeDocument/2006/relationships/slide" Target="slides/slide446.xml"/><Relationship Id="rId251" Type="http://schemas.openxmlformats.org/officeDocument/2006/relationships/slide" Target="slides/slide250.xml"/><Relationship Id="rId489" Type="http://schemas.openxmlformats.org/officeDocument/2006/relationships/slide" Target="slides/slide488.xml"/><Relationship Id="rId46" Type="http://schemas.openxmlformats.org/officeDocument/2006/relationships/slide" Target="slides/slide45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49" Type="http://schemas.openxmlformats.org/officeDocument/2006/relationships/slide" Target="slides/slide348.xml"/><Relationship Id="rId514" Type="http://schemas.openxmlformats.org/officeDocument/2006/relationships/slide" Target="slides/slide513.xml"/><Relationship Id="rId556" Type="http://schemas.openxmlformats.org/officeDocument/2006/relationships/viewProps" Target="viewProps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3" Type="http://schemas.openxmlformats.org/officeDocument/2006/relationships/slide" Target="slides/slide152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416" Type="http://schemas.openxmlformats.org/officeDocument/2006/relationships/slide" Target="slides/slide415.xml"/><Relationship Id="rId220" Type="http://schemas.openxmlformats.org/officeDocument/2006/relationships/slide" Target="slides/slide219.xml"/><Relationship Id="rId458" Type="http://schemas.openxmlformats.org/officeDocument/2006/relationships/slide" Target="slides/slide45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Y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9446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4823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0719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YA_CHO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DC93E-D350-DC0A-08D2-2349B77A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18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8381BA-E868-521D-150C-76F6D698F194}"/>
              </a:ext>
            </a:extLst>
          </p:cNvPr>
          <p:cNvSpPr/>
          <p:nvPr userDrawn="1"/>
        </p:nvSpPr>
        <p:spPr>
          <a:xfrm>
            <a:off x="4084320" y="447040"/>
            <a:ext cx="4053840" cy="11480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75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4F27F-3857-CA45-9B0C-EFC5E1D86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C0E943-6729-9955-EF1F-A9F49FF04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F111A-5493-F2C0-684D-052453E2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2582-7B52-4DEE-9399-BDF2E80BA027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5F6FC7-41D3-D9E4-5F3C-CE3F3761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081A5E-5FA4-4ABD-378B-241EB286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5D40-DDD5-4181-BACD-F8A7359CE3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59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0989AF-5A1F-DCC4-73B8-392C845F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F939B9-DDE8-A5BB-136F-2E32C546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E3C44C-F95B-C3A9-3BDB-E07139955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88E79-B3AE-4BB2-B754-FA1E893D092E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831F45-3CCA-77F2-ACEF-8E4954F75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C400B5-F13C-AAFC-9CED-08A0BE196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DB14F-F8C8-47A5-B048-63DA7B014E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6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C298A-3B16-21F5-C863-9944E0E8C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633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13E2A-F3F2-5889-35BF-F1D91C0B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l’humidité est tombée.</a:t>
            </a:r>
            <a:br>
              <a:rPr lang="fr-FR" dirty="0"/>
            </a:br>
            <a:r>
              <a:rPr lang="fr-FR" dirty="0"/>
              <a:t>Déjà, vous frissonnez.</a:t>
            </a:r>
          </a:p>
        </p:txBody>
      </p:sp>
    </p:spTree>
    <p:extLst>
      <p:ext uri="{BB962C8B-B14F-4D97-AF65-F5344CB8AC3E}">
        <p14:creationId xmlns:p14="http://schemas.microsoft.com/office/powerpoint/2010/main" val="262095543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FD8D0-CD4D-8D5D-F377-55980A28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quels boulets !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73401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F3AC3-2F4A-154B-9FBA-C0351D315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F4FD1-D4B8-9DA5-BA49-BCDB4ACF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quels boulets 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Taratata ! </a:t>
            </a:r>
          </a:p>
        </p:txBody>
      </p:sp>
    </p:spTree>
    <p:extLst>
      <p:ext uri="{BB962C8B-B14F-4D97-AF65-F5344CB8AC3E}">
        <p14:creationId xmlns:p14="http://schemas.microsoft.com/office/powerpoint/2010/main" val="166065829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ABD78-92DA-D608-14AD-6F771B137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Pourquoi traînailler ?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918650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9A8A1-6DA8-8C1F-20A8-76613788B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3AD9C-9C3D-9DDA-2935-045F42CA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Pourquoi traînailler ?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C’est bon, partons !</a:t>
            </a:r>
          </a:p>
        </p:txBody>
      </p:sp>
    </p:spTree>
    <p:extLst>
      <p:ext uri="{BB962C8B-B14F-4D97-AF65-F5344CB8AC3E}">
        <p14:creationId xmlns:p14="http://schemas.microsoft.com/office/powerpoint/2010/main" val="65162076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C4A3DE-1884-49FF-0B43-88AF3C0E9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frappons ces démons,</a:t>
            </a:r>
          </a:p>
        </p:txBody>
      </p:sp>
    </p:spTree>
    <p:extLst>
      <p:ext uri="{BB962C8B-B14F-4D97-AF65-F5344CB8AC3E}">
        <p14:creationId xmlns:p14="http://schemas.microsoft.com/office/powerpoint/2010/main" val="98993148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71B5C-4D0D-7FB0-CB27-E2028124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Vous partez, oui ou non ?</a:t>
            </a:r>
          </a:p>
        </p:txBody>
      </p:sp>
    </p:spTree>
    <p:extLst>
      <p:ext uri="{BB962C8B-B14F-4D97-AF65-F5344CB8AC3E}">
        <p14:creationId xmlns:p14="http://schemas.microsoft.com/office/powerpoint/2010/main" val="407377578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A13C85-34D2-A1E7-CC20-BEF2AF6D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Ah, ils s’en vont !</a:t>
            </a:r>
          </a:p>
        </p:txBody>
      </p:sp>
    </p:spTree>
    <p:extLst>
      <p:ext uri="{BB962C8B-B14F-4D97-AF65-F5344CB8AC3E}">
        <p14:creationId xmlns:p14="http://schemas.microsoft.com/office/powerpoint/2010/main" val="164584332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8E8E5CF-AEB2-F954-98CA-143C9384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Oui, frappons ces démons !</a:t>
            </a:r>
          </a:p>
        </p:txBody>
      </p:sp>
    </p:spTree>
    <p:extLst>
      <p:ext uri="{BB962C8B-B14F-4D97-AF65-F5344CB8AC3E}">
        <p14:creationId xmlns:p14="http://schemas.microsoft.com/office/powerpoint/2010/main" val="108490240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FAFB0-05AE-770A-9760-E4D09F756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Vous partez, oui ou non ?</a:t>
            </a:r>
          </a:p>
        </p:txBody>
      </p:sp>
    </p:spTree>
    <p:extLst>
      <p:ext uri="{BB962C8B-B14F-4D97-AF65-F5344CB8AC3E}">
        <p14:creationId xmlns:p14="http://schemas.microsoft.com/office/powerpoint/2010/main" val="115091334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0253D-55F5-FD70-AD5C-4FE506928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Ah, ils s’en vont</a:t>
            </a:r>
          </a:p>
        </p:txBody>
      </p:sp>
    </p:spTree>
    <p:extLst>
      <p:ext uri="{BB962C8B-B14F-4D97-AF65-F5344CB8AC3E}">
        <p14:creationId xmlns:p14="http://schemas.microsoft.com/office/powerpoint/2010/main" val="4067243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35CDA1-A322-F410-6D89-0695F001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Petit papa, pourquoi si tard</a:t>
            </a:r>
            <a:br>
              <a:rPr lang="fr-FR" dirty="0"/>
            </a:br>
            <a:r>
              <a:rPr lang="fr-FR" dirty="0"/>
              <a:t>Veiller encore ce soir ?</a:t>
            </a:r>
          </a:p>
        </p:txBody>
      </p:sp>
    </p:spTree>
    <p:extLst>
      <p:ext uri="{BB962C8B-B14F-4D97-AF65-F5344CB8AC3E}">
        <p14:creationId xmlns:p14="http://schemas.microsoft.com/office/powerpoint/2010/main" val="231800152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BA4B57-8705-E869-F15B-4EBE15D0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Enfin pour de bon !</a:t>
            </a:r>
          </a:p>
        </p:txBody>
      </p:sp>
    </p:spTree>
    <p:extLst>
      <p:ext uri="{BB962C8B-B14F-4D97-AF65-F5344CB8AC3E}">
        <p14:creationId xmlns:p14="http://schemas.microsoft.com/office/powerpoint/2010/main" val="91018939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0244F-C393-1DF0-97D5-D8E2196B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79984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59AD9-407E-17A2-438A-DC9DBC351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Pourchassons les pirates ! </a:t>
            </a:r>
          </a:p>
        </p:txBody>
      </p:sp>
    </p:spTree>
    <p:extLst>
      <p:ext uri="{BB962C8B-B14F-4D97-AF65-F5344CB8AC3E}">
        <p14:creationId xmlns:p14="http://schemas.microsoft.com/office/powerpoint/2010/main" val="11000525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16C966-3930-1ABE-F738-AC5F655E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Ô joie sublime !</a:t>
            </a:r>
          </a:p>
        </p:txBody>
      </p:sp>
    </p:spTree>
    <p:extLst>
      <p:ext uri="{BB962C8B-B14F-4D97-AF65-F5344CB8AC3E}">
        <p14:creationId xmlns:p14="http://schemas.microsoft.com/office/powerpoint/2010/main" val="78400924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5B35D-AC19-CCBA-1FF1-77138FB99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Doux réconfort </a:t>
            </a:r>
          </a:p>
        </p:txBody>
      </p:sp>
    </p:spTree>
    <p:extLst>
      <p:ext uri="{BB962C8B-B14F-4D97-AF65-F5344CB8AC3E}">
        <p14:creationId xmlns:p14="http://schemas.microsoft.com/office/powerpoint/2010/main" val="345721608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3560-6B2E-EABE-6634-B11356811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6B765-4C3D-CDB5-A508-7DA5AA04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délivrance ultime !</a:t>
            </a:r>
          </a:p>
        </p:txBody>
      </p:sp>
    </p:spTree>
    <p:extLst>
      <p:ext uri="{BB962C8B-B14F-4D97-AF65-F5344CB8AC3E}">
        <p14:creationId xmlns:p14="http://schemas.microsoft.com/office/powerpoint/2010/main" val="289473260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B0E49-E8ED-9FE9-D99E-9F11E417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je peux racheter</a:t>
            </a:r>
            <a:br>
              <a:rPr lang="fr-FR" dirty="0"/>
            </a:br>
            <a:r>
              <a:rPr lang="fr-FR" dirty="0"/>
              <a:t>en quelque sorte</a:t>
            </a:r>
          </a:p>
        </p:txBody>
      </p:sp>
    </p:spTree>
    <p:extLst>
      <p:ext uri="{BB962C8B-B14F-4D97-AF65-F5344CB8AC3E}">
        <p14:creationId xmlns:p14="http://schemas.microsoft.com/office/powerpoint/2010/main" val="1392014283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A1FABA-0477-10E4-42C3-CECA14AC5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Tous les méfaits auxquels </a:t>
            </a:r>
            <a:br>
              <a:rPr lang="fr-FR" dirty="0"/>
            </a:br>
            <a:r>
              <a:rPr lang="fr-FR" dirty="0"/>
              <a:t>j’ai prêté main-forte.</a:t>
            </a:r>
          </a:p>
        </p:txBody>
      </p:sp>
    </p:spTree>
    <p:extLst>
      <p:ext uri="{BB962C8B-B14F-4D97-AF65-F5344CB8AC3E}">
        <p14:creationId xmlns:p14="http://schemas.microsoft.com/office/powerpoint/2010/main" val="412291923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20C8B-0F03-CC9C-F8D9-39439682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J’ai pillé et j’ai volé sans le vouloir</a:t>
            </a:r>
          </a:p>
        </p:txBody>
      </p:sp>
    </p:spTree>
    <p:extLst>
      <p:ext uri="{BB962C8B-B14F-4D97-AF65-F5344CB8AC3E}">
        <p14:creationId xmlns:p14="http://schemas.microsoft.com/office/powerpoint/2010/main" val="299716700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0856DD-4967-2BC3-7855-0753F289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J’étais hélas l’esclave</a:t>
            </a:r>
            <a:br>
              <a:rPr lang="fr-FR" dirty="0"/>
            </a:br>
            <a:r>
              <a:rPr lang="fr-FR" dirty="0"/>
              <a:t>de mon devoir !</a:t>
            </a:r>
          </a:p>
        </p:txBody>
      </p:sp>
    </p:spTree>
    <p:extLst>
      <p:ext uri="{BB962C8B-B14F-4D97-AF65-F5344CB8AC3E}">
        <p14:creationId xmlns:p14="http://schemas.microsoft.com/office/powerpoint/2010/main" val="4018251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816D5E2-1C39-265B-0BDB-257CC2F3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30769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B8046D9-FC51-F79B-6E16-63F9B7A6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72569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FCF57-FA98-4245-4FA0-2A80FA4ED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Jeune Frédéric ! </a:t>
            </a:r>
          </a:p>
        </p:txBody>
      </p:sp>
    </p:spTree>
    <p:extLst>
      <p:ext uri="{BB962C8B-B14F-4D97-AF65-F5344CB8AC3E}">
        <p14:creationId xmlns:p14="http://schemas.microsoft.com/office/powerpoint/2010/main" val="11180278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35187B-FA73-836E-3415-9E6A3B6E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Qui va là ?</a:t>
            </a:r>
          </a:p>
        </p:txBody>
      </p:sp>
    </p:spTree>
    <p:extLst>
      <p:ext uri="{BB962C8B-B14F-4D97-AF65-F5344CB8AC3E}">
        <p14:creationId xmlns:p14="http://schemas.microsoft.com/office/powerpoint/2010/main" val="281052353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2A06D-D932-C1D2-325A-320B6996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Ton capitaine !</a:t>
            </a:r>
          </a:p>
        </p:txBody>
      </p:sp>
    </p:spTree>
    <p:extLst>
      <p:ext uri="{BB962C8B-B14F-4D97-AF65-F5344CB8AC3E}">
        <p14:creationId xmlns:p14="http://schemas.microsoft.com/office/powerpoint/2010/main" val="146031033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77200A-9743-CCB4-88D6-9AAFF7B6A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moi, ta douce Ruth !</a:t>
            </a:r>
          </a:p>
        </p:txBody>
      </p:sp>
    </p:spTree>
    <p:extLst>
      <p:ext uri="{BB962C8B-B14F-4D97-AF65-F5344CB8AC3E}">
        <p14:creationId xmlns:p14="http://schemas.microsoft.com/office/powerpoint/2010/main" val="312641780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F5A9FF-1DBA-511B-DFA7-9411E956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Ah, quel sans-gêne !</a:t>
            </a:r>
          </a:p>
        </p:txBody>
      </p:sp>
    </p:spTree>
    <p:extLst>
      <p:ext uri="{BB962C8B-B14F-4D97-AF65-F5344CB8AC3E}">
        <p14:creationId xmlns:p14="http://schemas.microsoft.com/office/powerpoint/2010/main" val="397648528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A473D3-DBCA-F704-D43E-E63C76451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 faites-vous ici ? </a:t>
            </a:r>
          </a:p>
        </p:txBody>
      </p:sp>
    </p:spTree>
    <p:extLst>
      <p:ext uri="{BB962C8B-B14F-4D97-AF65-F5344CB8AC3E}">
        <p14:creationId xmlns:p14="http://schemas.microsoft.com/office/powerpoint/2010/main" val="1882149676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100B21-2D8D-87E2-12C9-734286A2D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vous savez condamnés</a:t>
            </a:r>
          </a:p>
        </p:txBody>
      </p:sp>
    </p:spTree>
    <p:extLst>
      <p:ext uri="{BB962C8B-B14F-4D97-AF65-F5344CB8AC3E}">
        <p14:creationId xmlns:p14="http://schemas.microsoft.com/office/powerpoint/2010/main" val="240364237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02417-4584-6124-626F-CF4E5285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Puisque j’ai juré </a:t>
            </a:r>
            <a:br>
              <a:rPr lang="fr-FR" dirty="0"/>
            </a:br>
            <a:r>
              <a:rPr lang="fr-FR" dirty="0"/>
              <a:t>de vous exterminer !</a:t>
            </a:r>
          </a:p>
        </p:txBody>
      </p:sp>
    </p:spTree>
    <p:extLst>
      <p:ext uri="{BB962C8B-B14F-4D97-AF65-F5344CB8AC3E}">
        <p14:creationId xmlns:p14="http://schemas.microsoft.com/office/powerpoint/2010/main" val="168857454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2166BF-4F3E-2567-7C34-8F04E164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Sois magnanime !</a:t>
            </a:r>
          </a:p>
        </p:txBody>
      </p:sp>
    </p:spTree>
    <p:extLst>
      <p:ext uri="{BB962C8B-B14F-4D97-AF65-F5344CB8AC3E}">
        <p14:creationId xmlns:p14="http://schemas.microsoft.com/office/powerpoint/2010/main" val="3855616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10CA2-6010-5682-6804-C055673C8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95E2C1-D016-B08F-67C8-3AD7AC73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Oh, séchez donc les pleurs</a:t>
            </a:r>
            <a:br>
              <a:rPr lang="fr-FR" dirty="0"/>
            </a:br>
            <a:r>
              <a:rPr lang="fr-FR" dirty="0"/>
              <a:t>Qui perlent sur vos joues.</a:t>
            </a:r>
          </a:p>
        </p:txBody>
      </p:sp>
    </p:spTree>
    <p:extLst>
      <p:ext uri="{BB962C8B-B14F-4D97-AF65-F5344CB8AC3E}">
        <p14:creationId xmlns:p14="http://schemas.microsoft.com/office/powerpoint/2010/main" val="34239364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8BAEA0-9652-7B1D-0750-886914142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11207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8620E8-F8BA-107C-3BA0-39D5CCF69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Écoute, que diable !</a:t>
            </a:r>
          </a:p>
        </p:txBody>
      </p:sp>
    </p:spTree>
    <p:extLst>
      <p:ext uri="{BB962C8B-B14F-4D97-AF65-F5344CB8AC3E}">
        <p14:creationId xmlns:p14="http://schemas.microsoft.com/office/powerpoint/2010/main" val="237973717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72FB0-BA44-30BA-CB64-01633BD46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94895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535F75-0A57-D66A-E1CD-1379C1AB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Vous écouter ? </a:t>
            </a:r>
            <a:br>
              <a:rPr lang="fr-FR" dirty="0"/>
            </a:br>
            <a:r>
              <a:rPr lang="fr-FR" dirty="0"/>
              <a:t>Ce ne serait pas raisonnable,</a:t>
            </a:r>
          </a:p>
        </p:txBody>
      </p:sp>
    </p:spTree>
    <p:extLst>
      <p:ext uri="{BB962C8B-B14F-4D97-AF65-F5344CB8AC3E}">
        <p14:creationId xmlns:p14="http://schemas.microsoft.com/office/powerpoint/2010/main" val="59104897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967795-2B1C-6852-4195-7B584FC4F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 la raison à la pitié doit céder.</a:t>
            </a:r>
          </a:p>
        </p:txBody>
      </p:sp>
    </p:spTree>
    <p:extLst>
      <p:ext uri="{BB962C8B-B14F-4D97-AF65-F5344CB8AC3E}">
        <p14:creationId xmlns:p14="http://schemas.microsoft.com/office/powerpoint/2010/main" val="636206891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CC945-9378-1514-2BF8-624E8E31A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Ainsi, je serai magnanime.</a:t>
            </a:r>
          </a:p>
        </p:txBody>
      </p:sp>
    </p:spTree>
    <p:extLst>
      <p:ext uri="{BB962C8B-B14F-4D97-AF65-F5344CB8AC3E}">
        <p14:creationId xmlns:p14="http://schemas.microsoft.com/office/powerpoint/2010/main" val="301781374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CF85A-9913-8C9D-2A56-90115B3D4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Parlez !</a:t>
            </a:r>
          </a:p>
        </p:txBody>
      </p:sp>
    </p:spTree>
    <p:extLst>
      <p:ext uri="{BB962C8B-B14F-4D97-AF65-F5344CB8AC3E}">
        <p14:creationId xmlns:p14="http://schemas.microsoft.com/office/powerpoint/2010/main" val="22504997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58927-15D4-9ED9-EC1B-E9CE6BE7A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83220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FFE012-A7C0-95BC-3373-8D15426B0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Après que tu nous as quittés</a:t>
            </a:r>
            <a:br>
              <a:rPr lang="fr-FR" dirty="0"/>
            </a:br>
            <a:r>
              <a:rPr lang="fr-FR" dirty="0"/>
              <a:t>Nous étions démoralisés</a:t>
            </a:r>
          </a:p>
        </p:txBody>
      </p:sp>
    </p:spTree>
    <p:extLst>
      <p:ext uri="{BB962C8B-B14F-4D97-AF65-F5344CB8AC3E}">
        <p14:creationId xmlns:p14="http://schemas.microsoft.com/office/powerpoint/2010/main" val="325375310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333719-D473-74C1-6EC2-7199B380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l’on a vainement tenté</a:t>
            </a:r>
            <a:br>
              <a:rPr lang="fr-FR" dirty="0"/>
            </a:br>
            <a:r>
              <a:rPr lang="fr-FR" dirty="0"/>
              <a:t>De rire et s’amuser.</a:t>
            </a:r>
          </a:p>
        </p:txBody>
      </p:sp>
    </p:spTree>
    <p:extLst>
      <p:ext uri="{BB962C8B-B14F-4D97-AF65-F5344CB8AC3E}">
        <p14:creationId xmlns:p14="http://schemas.microsoft.com/office/powerpoint/2010/main" val="749970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BC3CE-2F14-F690-2D17-72E412F65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EC4F6A-C8FF-2D70-61E0-C9DADE039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Vos filles ont un grand cœur,</a:t>
            </a:r>
            <a:br>
              <a:rPr lang="fr-FR" dirty="0"/>
            </a:br>
            <a:r>
              <a:rPr lang="fr-FR" dirty="0"/>
              <a:t>Reposez-vous sur nous.</a:t>
            </a:r>
          </a:p>
        </p:txBody>
      </p:sp>
    </p:spTree>
    <p:extLst>
      <p:ext uri="{BB962C8B-B14F-4D97-AF65-F5344CB8AC3E}">
        <p14:creationId xmlns:p14="http://schemas.microsoft.com/office/powerpoint/2010/main" val="1264420319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90EA0C-BD3E-F71C-7043-9DCEF71C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 des pirates, se lamenter</a:t>
            </a:r>
            <a:br>
              <a:rPr lang="fr-FR" dirty="0"/>
            </a:br>
            <a:r>
              <a:rPr lang="fr-FR" dirty="0"/>
              <a:t>Ce n’est vraiment pas orthodoxe,</a:t>
            </a:r>
          </a:p>
        </p:txBody>
      </p:sp>
    </p:spTree>
    <p:extLst>
      <p:ext uri="{BB962C8B-B14F-4D97-AF65-F5344CB8AC3E}">
        <p14:creationId xmlns:p14="http://schemas.microsoft.com/office/powerpoint/2010/main" val="42063317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8AC1C-14A1-B70D-D00D-91DD90D6B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soudain quelqu’un a pointé</a:t>
            </a:r>
            <a:br>
              <a:rPr lang="fr-FR" dirty="0"/>
            </a:br>
            <a:r>
              <a:rPr lang="fr-FR" dirty="0"/>
              <a:t>Un drôle de paradoxe.</a:t>
            </a:r>
          </a:p>
        </p:txBody>
      </p:sp>
    </p:spTree>
    <p:extLst>
      <p:ext uri="{BB962C8B-B14F-4D97-AF65-F5344CB8AC3E}">
        <p14:creationId xmlns:p14="http://schemas.microsoft.com/office/powerpoint/2010/main" val="2051490004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AA22CB-0291-F36C-FDE7-21A492DA2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paradoxe ?</a:t>
            </a:r>
          </a:p>
        </p:txBody>
      </p:sp>
    </p:spTree>
    <p:extLst>
      <p:ext uri="{BB962C8B-B14F-4D97-AF65-F5344CB8AC3E}">
        <p14:creationId xmlns:p14="http://schemas.microsoft.com/office/powerpoint/2010/main" val="204725194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0A0FB9-F862-A957-BD45-783106769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 paradoxe,</a:t>
            </a:r>
            <a:br>
              <a:rPr lang="fr-FR" dirty="0"/>
            </a:br>
            <a:r>
              <a:rPr lang="fr-FR" dirty="0"/>
              <a:t>Un très astucieux paradoxe.</a:t>
            </a:r>
          </a:p>
        </p:txBody>
      </p:sp>
    </p:spTree>
    <p:extLst>
      <p:ext uri="{BB962C8B-B14F-4D97-AF65-F5344CB8AC3E}">
        <p14:creationId xmlns:p14="http://schemas.microsoft.com/office/powerpoint/2010/main" val="100165070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8319C-5122-EE7E-64C7-FB98848E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Parmi les blagues peu orthodoxes,</a:t>
            </a:r>
            <a:br>
              <a:rPr lang="fr-FR" dirty="0"/>
            </a:br>
            <a:r>
              <a:rPr lang="fr-FR" dirty="0"/>
              <a:t>Nulle ne détrône ce paradoxe.</a:t>
            </a:r>
          </a:p>
        </p:txBody>
      </p:sp>
    </p:spTree>
    <p:extLst>
      <p:ext uri="{BB962C8B-B14F-4D97-AF65-F5344CB8AC3E}">
        <p14:creationId xmlns:p14="http://schemas.microsoft.com/office/powerpoint/2010/main" val="89376091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B55259-465B-5FC1-348E-D9A6A87E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paradoxe, un paradoxe,</a:t>
            </a:r>
          </a:p>
        </p:txBody>
      </p:sp>
    </p:spTree>
    <p:extLst>
      <p:ext uri="{BB962C8B-B14F-4D97-AF65-F5344CB8AC3E}">
        <p14:creationId xmlns:p14="http://schemas.microsoft.com/office/powerpoint/2010/main" val="31008626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3393D-433E-D44E-CE2D-F2011C6B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très astucieux paradoxe.</a:t>
            </a:r>
          </a:p>
        </p:txBody>
      </p:sp>
    </p:spTree>
    <p:extLst>
      <p:ext uri="{BB962C8B-B14F-4D97-AF65-F5344CB8AC3E}">
        <p14:creationId xmlns:p14="http://schemas.microsoft.com/office/powerpoint/2010/main" val="252262254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786825-68EC-1A3F-75DF-A668C8104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Ah ! Ah !</a:t>
            </a:r>
          </a:p>
        </p:txBody>
      </p:sp>
    </p:spTree>
    <p:extLst>
      <p:ext uri="{BB962C8B-B14F-4D97-AF65-F5344CB8AC3E}">
        <p14:creationId xmlns:p14="http://schemas.microsoft.com/office/powerpoint/2010/main" val="411953349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BAC58E-27EC-BD68-5E4B-38EEF245F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paradoxe.</a:t>
            </a:r>
          </a:p>
        </p:txBody>
      </p:sp>
    </p:spTree>
    <p:extLst>
      <p:ext uri="{BB962C8B-B14F-4D97-AF65-F5344CB8AC3E}">
        <p14:creationId xmlns:p14="http://schemas.microsoft.com/office/powerpoint/2010/main" val="1379938077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6F51D59-435F-3295-1BBA-DA9DDBB78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08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2C46C-312E-C348-CEEE-A783C981B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BA107F-482B-6DA1-2DBC-EFEDA4A1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êtes le héros</a:t>
            </a:r>
            <a:br>
              <a:rPr lang="fr-FR" dirty="0"/>
            </a:br>
            <a:r>
              <a:rPr lang="fr-FR" dirty="0"/>
              <a:t>Qui veut toujours notre bonheur </a:t>
            </a:r>
          </a:p>
        </p:txBody>
      </p:sp>
    </p:spTree>
    <p:extLst>
      <p:ext uri="{BB962C8B-B14F-4D97-AF65-F5344CB8AC3E}">
        <p14:creationId xmlns:p14="http://schemas.microsoft.com/office/powerpoint/2010/main" val="343409851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2CF02-D61B-87D4-080F-49BB6749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Nous savions que tu raffolais</a:t>
            </a:r>
            <a:br>
              <a:rPr lang="fr-FR" dirty="0"/>
            </a:br>
            <a:r>
              <a:rPr lang="fr-FR" dirty="0"/>
              <a:t>De boutades et de calembours.</a:t>
            </a:r>
          </a:p>
        </p:txBody>
      </p:sp>
    </p:spTree>
    <p:extLst>
      <p:ext uri="{BB962C8B-B14F-4D97-AF65-F5344CB8AC3E}">
        <p14:creationId xmlns:p14="http://schemas.microsoft.com/office/powerpoint/2010/main" val="816955561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DE1D9-F4DC-F9EF-0E84-2EE8D737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nous voulions te régaler,</a:t>
            </a:r>
            <a:br>
              <a:rPr lang="fr-FR" dirty="0"/>
            </a:br>
            <a:r>
              <a:rPr lang="fr-FR" dirty="0"/>
              <a:t>Que tu ries à ton tour !</a:t>
            </a:r>
          </a:p>
        </p:txBody>
      </p:sp>
    </p:spTree>
    <p:extLst>
      <p:ext uri="{BB962C8B-B14F-4D97-AF65-F5344CB8AC3E}">
        <p14:creationId xmlns:p14="http://schemas.microsoft.com/office/powerpoint/2010/main" val="1566097515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6AADE1-E601-7408-DCF4-7D7AFDE0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quoique mal à-propos</a:t>
            </a:r>
            <a:br>
              <a:rPr lang="fr-FR" dirty="0"/>
            </a:br>
            <a:r>
              <a:rPr lang="fr-FR" dirty="0"/>
              <a:t>Tu nous accuses de tous les maux,</a:t>
            </a:r>
          </a:p>
        </p:txBody>
      </p:sp>
    </p:spTree>
    <p:extLst>
      <p:ext uri="{BB962C8B-B14F-4D97-AF65-F5344CB8AC3E}">
        <p14:creationId xmlns:p14="http://schemas.microsoft.com/office/powerpoint/2010/main" val="2491322281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F4C444-C9C1-CB50-307A-A2B074E6C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Nous avons risqué notre peau</a:t>
            </a:r>
            <a:br>
              <a:rPr lang="fr-FR" dirty="0"/>
            </a:br>
            <a:r>
              <a:rPr lang="fr-FR" dirty="0"/>
              <a:t>Pour te dire ce bon mot.</a:t>
            </a:r>
          </a:p>
        </p:txBody>
      </p:sp>
    </p:spTree>
    <p:extLst>
      <p:ext uri="{BB962C8B-B14F-4D97-AF65-F5344CB8AC3E}">
        <p14:creationId xmlns:p14="http://schemas.microsoft.com/office/powerpoint/2010/main" val="3224108073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BCCFC2-0BE2-B926-0D81-33EB6F81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paradoxe ?</a:t>
            </a:r>
          </a:p>
        </p:txBody>
      </p:sp>
    </p:spTree>
    <p:extLst>
      <p:ext uri="{BB962C8B-B14F-4D97-AF65-F5344CB8AC3E}">
        <p14:creationId xmlns:p14="http://schemas.microsoft.com/office/powerpoint/2010/main" val="82458262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52E3F9-E3E2-F668-B7A5-269F29F7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Un paradoxe,</a:t>
            </a:r>
            <a:br>
              <a:rPr lang="fr-FR" dirty="0"/>
            </a:br>
            <a:r>
              <a:rPr lang="fr-FR" dirty="0"/>
              <a:t>Un très astucieux paradoxe.</a:t>
            </a:r>
          </a:p>
        </p:txBody>
      </p:sp>
    </p:spTree>
    <p:extLst>
      <p:ext uri="{BB962C8B-B14F-4D97-AF65-F5344CB8AC3E}">
        <p14:creationId xmlns:p14="http://schemas.microsoft.com/office/powerpoint/2010/main" val="2409526203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FE8F1-3EEF-46B5-0478-FED5FE841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Parmi les blagues peu orthodoxes,</a:t>
            </a:r>
            <a:br>
              <a:rPr lang="fr-FR" dirty="0"/>
            </a:br>
            <a:r>
              <a:rPr lang="fr-FR" dirty="0"/>
              <a:t>Nulle ne détrône ce paradoxe.</a:t>
            </a:r>
          </a:p>
        </p:txBody>
      </p:sp>
    </p:spTree>
    <p:extLst>
      <p:ext uri="{BB962C8B-B14F-4D97-AF65-F5344CB8AC3E}">
        <p14:creationId xmlns:p14="http://schemas.microsoft.com/office/powerpoint/2010/main" val="2847700294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394B4D-0E9E-C397-3718-C5C7D26C3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paradoxe, un paradoxe,</a:t>
            </a:r>
          </a:p>
        </p:txBody>
      </p:sp>
    </p:spTree>
    <p:extLst>
      <p:ext uri="{BB962C8B-B14F-4D97-AF65-F5344CB8AC3E}">
        <p14:creationId xmlns:p14="http://schemas.microsoft.com/office/powerpoint/2010/main" val="305584678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90CB0-9788-9A65-D37B-F3FCFF93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très astucieux paradoxe.</a:t>
            </a:r>
          </a:p>
        </p:txBody>
      </p:sp>
    </p:spTree>
    <p:extLst>
      <p:ext uri="{BB962C8B-B14F-4D97-AF65-F5344CB8AC3E}">
        <p14:creationId xmlns:p14="http://schemas.microsoft.com/office/powerpoint/2010/main" val="1801482045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A0D65-44DC-579F-FDD1-E461E70B5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Ah ! Ah !</a:t>
            </a:r>
          </a:p>
        </p:txBody>
      </p:sp>
    </p:spTree>
    <p:extLst>
      <p:ext uri="{BB962C8B-B14F-4D97-AF65-F5344CB8AC3E}">
        <p14:creationId xmlns:p14="http://schemas.microsoft.com/office/powerpoint/2010/main" val="2293615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725C9-8CD5-D855-A4A9-EE682DEDF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9269A8-D785-E081-4F3C-CE5940BD7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pour nous c’en est trop</a:t>
            </a:r>
            <a:br>
              <a:rPr lang="fr-FR" dirty="0"/>
            </a:br>
            <a:r>
              <a:rPr lang="fr-FR" dirty="0"/>
              <a:t>De voir un père en pleurs. </a:t>
            </a:r>
          </a:p>
        </p:txBody>
      </p:sp>
    </p:spTree>
    <p:extLst>
      <p:ext uri="{BB962C8B-B14F-4D97-AF65-F5344CB8AC3E}">
        <p14:creationId xmlns:p14="http://schemas.microsoft.com/office/powerpoint/2010/main" val="282607345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3DFA4D-CC00-04FD-A00D-CC0375A8B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paradoxe !</a:t>
            </a:r>
          </a:p>
        </p:txBody>
      </p:sp>
    </p:spTree>
    <p:extLst>
      <p:ext uri="{BB962C8B-B14F-4D97-AF65-F5344CB8AC3E}">
        <p14:creationId xmlns:p14="http://schemas.microsoft.com/office/powerpoint/2010/main" val="4042399997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53A919F-4244-9876-E58C-A88010E29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032990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1E675-FED0-7EC7-D5CF-757463CF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 un motif ridicule </a:t>
            </a:r>
            <a:br>
              <a:rPr lang="fr-FR" dirty="0"/>
            </a:br>
            <a:r>
              <a:rPr lang="fr-FR" dirty="0"/>
              <a:t>qui cependant </a:t>
            </a:r>
            <a:br>
              <a:rPr lang="fr-FR" dirty="0"/>
            </a:br>
            <a:r>
              <a:rPr lang="fr-FR" dirty="0"/>
              <a:t>a dû lui paraître génial,</a:t>
            </a:r>
          </a:p>
        </p:txBody>
      </p:sp>
    </p:spTree>
    <p:extLst>
      <p:ext uri="{BB962C8B-B14F-4D97-AF65-F5344CB8AC3E}">
        <p14:creationId xmlns:p14="http://schemas.microsoft.com/office/powerpoint/2010/main" val="2016127192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1707D-F6B0-CF05-6DE0-49D993F19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Une personne d’autorité, </a:t>
            </a:r>
            <a:br>
              <a:rPr lang="fr-FR" dirty="0"/>
            </a:br>
            <a:r>
              <a:rPr lang="fr-FR" dirty="0"/>
              <a:t>je ne sais pas qui, </a:t>
            </a:r>
            <a:br>
              <a:rPr lang="fr-FR" dirty="0"/>
            </a:br>
            <a:r>
              <a:rPr lang="fr-FR" dirty="0"/>
              <a:t>probablement l’astronome royal,</a:t>
            </a:r>
          </a:p>
        </p:txBody>
      </p:sp>
    </p:spTree>
    <p:extLst>
      <p:ext uri="{BB962C8B-B14F-4D97-AF65-F5344CB8AC3E}">
        <p14:creationId xmlns:p14="http://schemas.microsoft.com/office/powerpoint/2010/main" val="544357581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DA275-F1F0-53B6-4325-F933C47C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A décidé pour février qui, </a:t>
            </a:r>
            <a:br>
              <a:rPr lang="fr-FR" dirty="0"/>
            </a:br>
            <a:r>
              <a:rPr lang="fr-FR" dirty="0"/>
              <a:t>avec 28 jours,</a:t>
            </a:r>
            <a:br>
              <a:rPr lang="fr-FR" dirty="0"/>
            </a:br>
            <a:r>
              <a:rPr lang="fr-FR" dirty="0"/>
              <a:t>d’une cinquième semaine est veuf,</a:t>
            </a:r>
          </a:p>
        </p:txBody>
      </p:sp>
    </p:spTree>
    <p:extLst>
      <p:ext uri="{BB962C8B-B14F-4D97-AF65-F5344CB8AC3E}">
        <p14:creationId xmlns:p14="http://schemas.microsoft.com/office/powerpoint/2010/main" val="3211887564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A15D0C-2C3B-BC0A-6D0F-CF63E152C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D’ajouter un jour tous les 4 ans </a:t>
            </a:r>
            <a:br>
              <a:rPr lang="fr-FR" dirty="0"/>
            </a:br>
            <a:r>
              <a:rPr lang="fr-FR" dirty="0"/>
              <a:t>à ce mois sinistre </a:t>
            </a:r>
            <a:br>
              <a:rPr lang="fr-FR" dirty="0"/>
            </a:br>
            <a:r>
              <a:rPr lang="fr-FR" dirty="0"/>
              <a:t>qui en compterait alors 29.</a:t>
            </a:r>
          </a:p>
        </p:txBody>
      </p:sp>
    </p:spTree>
    <p:extLst>
      <p:ext uri="{BB962C8B-B14F-4D97-AF65-F5344CB8AC3E}">
        <p14:creationId xmlns:p14="http://schemas.microsoft.com/office/powerpoint/2010/main" val="183214564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2FA7A0-77EB-CFAE-FAB4-C863CBD63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 une singulière coïncidence, </a:t>
            </a:r>
            <a:br>
              <a:rPr lang="fr-FR" dirty="0"/>
            </a:br>
            <a:r>
              <a:rPr lang="fr-FR" dirty="0"/>
              <a:t>peut-être le mauvais sort</a:t>
            </a:r>
            <a:br>
              <a:rPr lang="fr-FR" dirty="0"/>
            </a:br>
            <a:r>
              <a:rPr lang="fr-FR" dirty="0"/>
              <a:t>d’une fée Carabosse,</a:t>
            </a:r>
          </a:p>
        </p:txBody>
      </p:sp>
    </p:spTree>
    <p:extLst>
      <p:ext uri="{BB962C8B-B14F-4D97-AF65-F5344CB8AC3E}">
        <p14:creationId xmlns:p14="http://schemas.microsoft.com/office/powerpoint/2010/main" val="352153051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FD1D0-9364-2E00-0160-59CE76F40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Ta naissance un 29 février</a:t>
            </a:r>
            <a:br>
              <a:rPr lang="fr-FR" dirty="0"/>
            </a:br>
            <a:r>
              <a:rPr lang="fr-FR" dirty="0"/>
              <a:t>devient ainsi très fâcheuse,</a:t>
            </a:r>
            <a:br>
              <a:rPr lang="fr-FR" dirty="0"/>
            </a:br>
            <a:r>
              <a:rPr lang="fr-FR" dirty="0"/>
              <a:t>pauvre gosse,</a:t>
            </a:r>
          </a:p>
        </p:txBody>
      </p:sp>
    </p:spTree>
    <p:extLst>
      <p:ext uri="{BB962C8B-B14F-4D97-AF65-F5344CB8AC3E}">
        <p14:creationId xmlns:p14="http://schemas.microsoft.com/office/powerpoint/2010/main" val="3646638401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518C8-96A9-6CCD-4538-06F31069C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tu comprendras aisément </a:t>
            </a:r>
            <a:br>
              <a:rPr lang="fr-FR" dirty="0"/>
            </a:br>
            <a:r>
              <a:rPr lang="fr-FR" dirty="0"/>
              <a:t>par un simple calcul </a:t>
            </a:r>
            <a:br>
              <a:rPr lang="fr-FR" dirty="0"/>
            </a:br>
            <a:r>
              <a:rPr lang="fr-FR" dirty="0"/>
              <a:t>qui fera sûrement consensus</a:t>
            </a:r>
          </a:p>
        </p:txBody>
      </p:sp>
    </p:spTree>
    <p:extLst>
      <p:ext uri="{BB962C8B-B14F-4D97-AF65-F5344CB8AC3E}">
        <p14:creationId xmlns:p14="http://schemas.microsoft.com/office/powerpoint/2010/main" val="397292559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8B7CBA-644C-4F9D-7E7B-2418A3AAF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 si l’on se fie aux anniversaires,</a:t>
            </a:r>
            <a:br>
              <a:rPr lang="fr-FR" dirty="0"/>
            </a:br>
            <a:r>
              <a:rPr lang="fr-FR" dirty="0"/>
              <a:t>tes 21 ans n’en font que </a:t>
            </a:r>
            <a:br>
              <a:rPr lang="fr-FR" dirty="0"/>
            </a:br>
            <a:r>
              <a:rPr lang="fr-FR" dirty="0"/>
              <a:t>5 ou à peine plus.</a:t>
            </a:r>
          </a:p>
        </p:txBody>
      </p:sp>
    </p:spTree>
    <p:extLst>
      <p:ext uri="{BB962C8B-B14F-4D97-AF65-F5344CB8AC3E}">
        <p14:creationId xmlns:p14="http://schemas.microsoft.com/office/powerpoint/2010/main" val="94468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55AF418-A281-B0C7-6D7E-218DE540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018732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F70F392-6596-A295-13B1-5DB1F8D9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720287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3E627-CCC4-0819-622A-072419E05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Mon Dieu, voyons !</a:t>
            </a:r>
          </a:p>
        </p:txBody>
      </p:sp>
    </p:spTree>
    <p:extLst>
      <p:ext uri="{BB962C8B-B14F-4D97-AF65-F5344CB8AC3E}">
        <p14:creationId xmlns:p14="http://schemas.microsoft.com/office/powerpoint/2010/main" val="2019101092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986A99-2C9B-3E1B-B392-9F5BE0685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ça, je vérifie, </a:t>
            </a:r>
            <a:br>
              <a:rPr lang="fr-FR" dirty="0"/>
            </a:br>
            <a:r>
              <a:rPr lang="fr-FR" dirty="0"/>
              <a:t>le compte est bon.</a:t>
            </a:r>
          </a:p>
        </p:txBody>
      </p:sp>
    </p:spTree>
    <p:extLst>
      <p:ext uri="{BB962C8B-B14F-4D97-AF65-F5344CB8AC3E}">
        <p14:creationId xmlns:p14="http://schemas.microsoft.com/office/powerpoint/2010/main" val="1632318620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B6C3930-6283-1083-BBE8-E196A5CA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6326611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CE0E2-1D8D-E363-CE88-E41F1D16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 il est drôle ce paradoxe</a:t>
            </a:r>
            <a:br>
              <a:rPr lang="fr-FR" dirty="0"/>
            </a:br>
            <a:r>
              <a:rPr lang="fr-FR" dirty="0"/>
              <a:t>Au résultat peu orthodoxe !</a:t>
            </a:r>
          </a:p>
        </p:txBody>
      </p:sp>
    </p:spTree>
    <p:extLst>
      <p:ext uri="{BB962C8B-B14F-4D97-AF65-F5344CB8AC3E}">
        <p14:creationId xmlns:p14="http://schemas.microsoft.com/office/powerpoint/2010/main" val="45864665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4E5B0-9F2A-D200-6982-B13373868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 si l’on compte depuis l’enfance,</a:t>
            </a:r>
            <a:br>
              <a:rPr lang="fr-FR" dirty="0"/>
            </a:br>
            <a:r>
              <a:rPr lang="fr-FR" dirty="0"/>
              <a:t>J’ai bien vécu vingt-et-un ans,</a:t>
            </a:r>
          </a:p>
        </p:txBody>
      </p:sp>
    </p:spTree>
    <p:extLst>
      <p:ext uri="{BB962C8B-B14F-4D97-AF65-F5344CB8AC3E}">
        <p14:creationId xmlns:p14="http://schemas.microsoft.com/office/powerpoint/2010/main" val="206016804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EABCA-F28A-01E8-D1A2-6104F4E3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Mais par le jour de ma naissance,</a:t>
            </a:r>
          </a:p>
        </p:txBody>
      </p:sp>
    </p:spTree>
    <p:extLst>
      <p:ext uri="{BB962C8B-B14F-4D97-AF65-F5344CB8AC3E}">
        <p14:creationId xmlns:p14="http://schemas.microsoft.com/office/powerpoint/2010/main" val="738298974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C245C-8233-8561-8F7B-939C3986E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881673-AA82-55D7-A64F-A6C3EC12D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 par le jour de ma naissance,</a:t>
            </a:r>
          </a:p>
        </p:txBody>
      </p:sp>
    </p:spTree>
    <p:extLst>
      <p:ext uri="{BB962C8B-B14F-4D97-AF65-F5344CB8AC3E}">
        <p14:creationId xmlns:p14="http://schemas.microsoft.com/office/powerpoint/2010/main" val="544227186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9FEA2E-C55F-DD86-75B8-D0E90D52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suis un môme </a:t>
            </a:r>
            <a:br>
              <a:rPr lang="fr-FR" dirty="0"/>
            </a:br>
            <a:r>
              <a:rPr lang="fr-FR" dirty="0"/>
              <a:t>d’à peine cinq ans. </a:t>
            </a:r>
          </a:p>
        </p:txBody>
      </p:sp>
    </p:spTree>
    <p:extLst>
      <p:ext uri="{BB962C8B-B14F-4D97-AF65-F5344CB8AC3E}">
        <p14:creationId xmlns:p14="http://schemas.microsoft.com/office/powerpoint/2010/main" val="420269940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88705-2424-0392-4D63-F5A1B36D1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c’est un môme </a:t>
            </a:r>
            <a:br>
              <a:rPr lang="fr-FR" dirty="0"/>
            </a:br>
            <a:r>
              <a:rPr lang="fr-FR" dirty="0"/>
              <a:t>d’à peine cinq ans !</a:t>
            </a:r>
          </a:p>
        </p:txBody>
      </p:sp>
    </p:spTree>
    <p:extLst>
      <p:ext uri="{BB962C8B-B14F-4D97-AF65-F5344CB8AC3E}">
        <p14:creationId xmlns:p14="http://schemas.microsoft.com/office/powerpoint/2010/main" val="3496878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4E29E8-0D62-ED22-7095-F38E755A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Alors Frédéric, </a:t>
            </a:r>
            <a:br>
              <a:rPr lang="fr-FR" dirty="0"/>
            </a:br>
            <a:r>
              <a:rPr lang="fr-FR" dirty="0"/>
              <a:t>convoque ton escorte</a:t>
            </a:r>
          </a:p>
        </p:txBody>
      </p:sp>
    </p:spTree>
    <p:extLst>
      <p:ext uri="{BB962C8B-B14F-4D97-AF65-F5344CB8AC3E}">
        <p14:creationId xmlns:p14="http://schemas.microsoft.com/office/powerpoint/2010/main" val="306448234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E855275-F25F-167F-79D0-FDE29EE3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563695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01E9E-11EC-0B67-5670-69949453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paradoxe, un paradoxe, </a:t>
            </a:r>
            <a:br>
              <a:rPr lang="fr-FR" dirty="0"/>
            </a:br>
            <a:r>
              <a:rPr lang="fr-FR" dirty="0"/>
              <a:t>un très astucieux paradoxe.</a:t>
            </a:r>
          </a:p>
        </p:txBody>
      </p:sp>
    </p:spTree>
    <p:extLst>
      <p:ext uri="{BB962C8B-B14F-4D97-AF65-F5344CB8AC3E}">
        <p14:creationId xmlns:p14="http://schemas.microsoft.com/office/powerpoint/2010/main" val="3330490228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462C9FE0-B44F-D67D-7EFF-E38F96C4D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043723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7CDFCC-ACF3-4D82-2D97-F5277D59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paradoxe,</a:t>
            </a:r>
          </a:p>
        </p:txBody>
      </p:sp>
    </p:spTree>
    <p:extLst>
      <p:ext uri="{BB962C8B-B14F-4D97-AF65-F5344CB8AC3E}">
        <p14:creationId xmlns:p14="http://schemas.microsoft.com/office/powerpoint/2010/main" val="366881657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DF450DD-CFC2-08D2-A6E7-B83F58F05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358514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E33D4-584D-92B9-36F7-A13E62D15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drôle de paradoxe.</a:t>
            </a:r>
          </a:p>
        </p:txBody>
      </p:sp>
    </p:spTree>
    <p:extLst>
      <p:ext uri="{BB962C8B-B14F-4D97-AF65-F5344CB8AC3E}">
        <p14:creationId xmlns:p14="http://schemas.microsoft.com/office/powerpoint/2010/main" val="2151805315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67DE68D5-5B9A-38D4-FEFC-4AD5F7AC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095871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53C4D4-1AAA-5CAD-CBAB-47A547CE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très astucieux paradoxe !</a:t>
            </a:r>
          </a:p>
        </p:txBody>
      </p:sp>
    </p:spTree>
    <p:extLst>
      <p:ext uri="{BB962C8B-B14F-4D97-AF65-F5344CB8AC3E}">
        <p14:creationId xmlns:p14="http://schemas.microsoft.com/office/powerpoint/2010/main" val="3506883533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96FC6AF-DAC2-B924-5A05-587114E7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318520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A92147-3672-1371-EC7B-A07BFC38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Partons, partons ! </a:t>
            </a:r>
            <a:br>
              <a:rPr lang="fr-FR" dirty="0"/>
            </a:br>
            <a:r>
              <a:rPr lang="fr-FR" dirty="0"/>
              <a:t>Mon cœur me brûle,</a:t>
            </a:r>
          </a:p>
        </p:txBody>
      </p:sp>
    </p:spTree>
    <p:extLst>
      <p:ext uri="{BB962C8B-B14F-4D97-AF65-F5344CB8AC3E}">
        <p14:creationId xmlns:p14="http://schemas.microsoft.com/office/powerpoint/2010/main" val="2198848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ABF9BE-EFB6-CDA2-7DC9-45905140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je lui donnerai ma bénédiction</a:t>
            </a:r>
          </a:p>
        </p:txBody>
      </p:sp>
    </p:spTree>
    <p:extLst>
      <p:ext uri="{BB962C8B-B14F-4D97-AF65-F5344CB8AC3E}">
        <p14:creationId xmlns:p14="http://schemas.microsoft.com/office/powerpoint/2010/main" val="4153296646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18991-3A0D-B4D8-E7C5-9D63746B7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lui ferai payer sa trahison.</a:t>
            </a:r>
          </a:p>
        </p:txBody>
      </p:sp>
    </p:spTree>
    <p:extLst>
      <p:ext uri="{BB962C8B-B14F-4D97-AF65-F5344CB8AC3E}">
        <p14:creationId xmlns:p14="http://schemas.microsoft.com/office/powerpoint/2010/main" val="3160731240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89E8E5-17E2-2C4E-88D6-1A614DA02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Avant ce soir, au crépuscule, </a:t>
            </a:r>
          </a:p>
        </p:txBody>
      </p:sp>
    </p:spTree>
    <p:extLst>
      <p:ext uri="{BB962C8B-B14F-4D97-AF65-F5344CB8AC3E}">
        <p14:creationId xmlns:p14="http://schemas.microsoft.com/office/powerpoint/2010/main" val="3646112918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A93D2F-3462-A5BB-DFA4-519E0C00C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Oui, je l’étriperai. </a:t>
            </a:r>
            <a:br>
              <a:rPr lang="fr-FR" dirty="0"/>
            </a:br>
            <a:r>
              <a:rPr lang="fr-FR" dirty="0"/>
              <a:t>Partons, partons !</a:t>
            </a:r>
          </a:p>
        </p:txBody>
      </p:sp>
    </p:spTree>
    <p:extLst>
      <p:ext uri="{BB962C8B-B14F-4D97-AF65-F5344CB8AC3E}">
        <p14:creationId xmlns:p14="http://schemas.microsoft.com/office/powerpoint/2010/main" val="3004326471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8AA5A-38DD-0678-4213-7D103C15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Partons, partons ! Ma vie bascule,</a:t>
            </a:r>
          </a:p>
        </p:txBody>
      </p:sp>
    </p:spTree>
    <p:extLst>
      <p:ext uri="{BB962C8B-B14F-4D97-AF65-F5344CB8AC3E}">
        <p14:creationId xmlns:p14="http://schemas.microsoft.com/office/powerpoint/2010/main" val="1434139094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EC618-ECA1-5B5E-1BD0-DE8C1CA8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Ruinée par un devoir trop tâtillon, </a:t>
            </a:r>
          </a:p>
        </p:txBody>
      </p:sp>
    </p:spTree>
    <p:extLst>
      <p:ext uri="{BB962C8B-B14F-4D97-AF65-F5344CB8AC3E}">
        <p14:creationId xmlns:p14="http://schemas.microsoft.com/office/powerpoint/2010/main" val="964655918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B44827-0553-EA55-257D-5BCE06447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j’en éprouve d’amers scrupules,</a:t>
            </a:r>
          </a:p>
        </p:txBody>
      </p:sp>
    </p:spTree>
    <p:extLst>
      <p:ext uri="{BB962C8B-B14F-4D97-AF65-F5344CB8AC3E}">
        <p14:creationId xmlns:p14="http://schemas.microsoft.com/office/powerpoint/2010/main" val="3487088254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F33DA-ED46-CB51-DC3C-26C6C9FC1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suis désespéré. </a:t>
            </a:r>
            <a:br>
              <a:rPr lang="fr-FR" dirty="0"/>
            </a:br>
            <a:r>
              <a:rPr lang="fr-FR" dirty="0"/>
              <a:t>Partons, partons !</a:t>
            </a:r>
          </a:p>
        </p:txBody>
      </p:sp>
    </p:spTree>
    <p:extLst>
      <p:ext uri="{BB962C8B-B14F-4D97-AF65-F5344CB8AC3E}">
        <p14:creationId xmlns:p14="http://schemas.microsoft.com/office/powerpoint/2010/main" val="141085685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175F4-D43B-3317-2FE5-D6DBA18E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Comme il nous ment, </a:t>
            </a:r>
            <a:br>
              <a:rPr lang="fr-FR" dirty="0"/>
            </a:br>
            <a:r>
              <a:rPr lang="fr-FR" dirty="0"/>
              <a:t>nous privant de promises,</a:t>
            </a:r>
          </a:p>
        </p:txBody>
      </p:sp>
    </p:spTree>
    <p:extLst>
      <p:ext uri="{BB962C8B-B14F-4D97-AF65-F5344CB8AC3E}">
        <p14:creationId xmlns:p14="http://schemas.microsoft.com/office/powerpoint/2010/main" val="81602568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51F3-5FD1-2567-86B5-2A9714BEC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Faisons serment </a:t>
            </a:r>
            <a:br>
              <a:rPr lang="fr-FR" dirty="0"/>
            </a:br>
            <a:r>
              <a:rPr lang="fr-FR" dirty="0"/>
              <a:t>de punir sa traîtrise.</a:t>
            </a:r>
          </a:p>
        </p:txBody>
      </p:sp>
    </p:spTree>
    <p:extLst>
      <p:ext uri="{BB962C8B-B14F-4D97-AF65-F5344CB8AC3E}">
        <p14:creationId xmlns:p14="http://schemas.microsoft.com/office/powerpoint/2010/main" val="204774716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1F4DD4-7618-E386-B856-0A14273FB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Sa fourberie le </a:t>
            </a:r>
            <a:br>
              <a:rPr lang="fr-FR" dirty="0"/>
            </a:br>
            <a:r>
              <a:rPr lang="fr-FR" dirty="0"/>
              <a:t>condamne à connaître </a:t>
            </a:r>
          </a:p>
        </p:txBody>
      </p:sp>
    </p:spTree>
    <p:extLst>
      <p:ext uri="{BB962C8B-B14F-4D97-AF65-F5344CB8AC3E}">
        <p14:creationId xmlns:p14="http://schemas.microsoft.com/office/powerpoint/2010/main" val="121972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1544FE-EFB9-7012-0A0A-C847FADF8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Oh, séchez donc les pleurs</a:t>
            </a:r>
            <a:br>
              <a:rPr lang="fr-FR" dirty="0"/>
            </a:br>
            <a:r>
              <a:rPr lang="fr-FR" dirty="0"/>
              <a:t>Qui perlent sur vos joues.</a:t>
            </a:r>
          </a:p>
        </p:txBody>
      </p:sp>
    </p:spTree>
    <p:extLst>
      <p:ext uri="{BB962C8B-B14F-4D97-AF65-F5344CB8AC3E}">
        <p14:creationId xmlns:p14="http://schemas.microsoft.com/office/powerpoint/2010/main" val="1304452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5F2C9-410D-8840-1879-68D1DB846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Avant son départ </a:t>
            </a:r>
            <a:br>
              <a:rPr lang="fr-FR" dirty="0"/>
            </a:br>
            <a:r>
              <a:rPr lang="fr-FR" dirty="0"/>
              <a:t>pour cette expédition.</a:t>
            </a:r>
          </a:p>
        </p:txBody>
      </p:sp>
    </p:spTree>
    <p:extLst>
      <p:ext uri="{BB962C8B-B14F-4D97-AF65-F5344CB8AC3E}">
        <p14:creationId xmlns:p14="http://schemas.microsoft.com/office/powerpoint/2010/main" val="1118499414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4B4D9-BDD7-5503-B56E-E06DA22BF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sort promis aux chiens, </a:t>
            </a:r>
            <a:br>
              <a:rPr lang="fr-FR" dirty="0"/>
            </a:br>
            <a:r>
              <a:rPr lang="fr-FR" dirty="0"/>
              <a:t>« à mort, le traître ! » </a:t>
            </a:r>
          </a:p>
        </p:txBody>
      </p:sp>
    </p:spTree>
    <p:extLst>
      <p:ext uri="{BB962C8B-B14F-4D97-AF65-F5344CB8AC3E}">
        <p14:creationId xmlns:p14="http://schemas.microsoft.com/office/powerpoint/2010/main" val="3272456782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0B504-FB29-3665-3EB9-302B799D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oui ! </a:t>
            </a:r>
            <a:br>
              <a:rPr lang="fr-FR" dirty="0"/>
            </a:br>
            <a:r>
              <a:rPr lang="fr-FR" dirty="0"/>
              <a:t>Dès ce soir, à mort le traître !</a:t>
            </a:r>
          </a:p>
        </p:txBody>
      </p:sp>
    </p:spTree>
    <p:extLst>
      <p:ext uri="{BB962C8B-B14F-4D97-AF65-F5344CB8AC3E}">
        <p14:creationId xmlns:p14="http://schemas.microsoft.com/office/powerpoint/2010/main" val="401966056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A113C60-7FAF-8E12-5789-82E358B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971111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5E8D3-FBE3-F6CF-C082-DF143536C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mourra ici !</a:t>
            </a:r>
          </a:p>
        </p:txBody>
      </p:sp>
    </p:spTree>
    <p:extLst>
      <p:ext uri="{BB962C8B-B14F-4D97-AF65-F5344CB8AC3E}">
        <p14:creationId xmlns:p14="http://schemas.microsoft.com/office/powerpoint/2010/main" val="3407741437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6AD841-BEE6-C1FE-9037-A25A4A8D0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Pendons-le en vitesse ! </a:t>
            </a:r>
          </a:p>
        </p:txBody>
      </p:sp>
    </p:spTree>
    <p:extLst>
      <p:ext uri="{BB962C8B-B14F-4D97-AF65-F5344CB8AC3E}">
        <p14:creationId xmlns:p14="http://schemas.microsoft.com/office/powerpoint/2010/main" val="2410917691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54F793-725A-BF31-38E8-FAB7DE64E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ses filles aussi ?</a:t>
            </a:r>
          </a:p>
        </p:txBody>
      </p:sp>
    </p:spTree>
    <p:extLst>
      <p:ext uri="{BB962C8B-B14F-4D97-AF65-F5344CB8AC3E}">
        <p14:creationId xmlns:p14="http://schemas.microsoft.com/office/powerpoint/2010/main" val="3747504088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185F9-128F-F5E3-A85B-ADDBD2CA8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Elles mourront de tristesse.</a:t>
            </a:r>
          </a:p>
        </p:txBody>
      </p:sp>
    </p:spTree>
    <p:extLst>
      <p:ext uri="{BB962C8B-B14F-4D97-AF65-F5344CB8AC3E}">
        <p14:creationId xmlns:p14="http://schemas.microsoft.com/office/powerpoint/2010/main" val="548837051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2AE8E-82A3-2823-7D58-DBCB326CB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Leur douce nature</a:t>
            </a:r>
          </a:p>
        </p:txBody>
      </p:sp>
    </p:spTree>
    <p:extLst>
      <p:ext uri="{BB962C8B-B14F-4D97-AF65-F5344CB8AC3E}">
        <p14:creationId xmlns:p14="http://schemas.microsoft.com/office/powerpoint/2010/main" val="1695549764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57866A-015B-427C-C68A-A52653CBB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Ignore les artifices.</a:t>
            </a:r>
          </a:p>
        </p:txBody>
      </p:sp>
    </p:spTree>
    <p:extLst>
      <p:ext uri="{BB962C8B-B14F-4D97-AF65-F5344CB8AC3E}">
        <p14:creationId xmlns:p14="http://schemas.microsoft.com/office/powerpoint/2010/main" val="1543865022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1A2416-9D19-324F-09D4-34BBA45D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Pour son vil parjure,</a:t>
            </a:r>
          </a:p>
        </p:txBody>
      </p:sp>
    </p:spTree>
    <p:extLst>
      <p:ext uri="{BB962C8B-B14F-4D97-AF65-F5344CB8AC3E}">
        <p14:creationId xmlns:p14="http://schemas.microsoft.com/office/powerpoint/2010/main" val="2055001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22FC17F-35A0-BD8C-331C-4666E063B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276139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784A3-74EF-9215-68CB-3ECCC1A0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l’imposteur périsse !</a:t>
            </a:r>
          </a:p>
        </p:txBody>
      </p:sp>
    </p:spTree>
    <p:extLst>
      <p:ext uri="{BB962C8B-B14F-4D97-AF65-F5344CB8AC3E}">
        <p14:creationId xmlns:p14="http://schemas.microsoft.com/office/powerpoint/2010/main" val="1894472183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F4CC2-CA7C-7629-DA2D-BC0058944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mourra ici.</a:t>
            </a:r>
            <a:br>
              <a:rPr lang="fr-FR" dirty="0"/>
            </a:br>
            <a:r>
              <a:rPr lang="fr-FR" dirty="0"/>
              <a:t>Pendons-le en vitesse ! </a:t>
            </a:r>
          </a:p>
        </p:txBody>
      </p:sp>
    </p:spTree>
    <p:extLst>
      <p:ext uri="{BB962C8B-B14F-4D97-AF65-F5344CB8AC3E}">
        <p14:creationId xmlns:p14="http://schemas.microsoft.com/office/powerpoint/2010/main" val="4045465685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97A99C-E314-B1B0-1497-6A8B0F2A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ses filles aussi</a:t>
            </a:r>
            <a:br>
              <a:rPr lang="fr-FR" dirty="0"/>
            </a:br>
            <a:r>
              <a:rPr lang="fr-FR" dirty="0"/>
              <a:t>Qui mourront de tristesse. </a:t>
            </a:r>
          </a:p>
        </p:txBody>
      </p:sp>
    </p:spTree>
    <p:extLst>
      <p:ext uri="{BB962C8B-B14F-4D97-AF65-F5344CB8AC3E}">
        <p14:creationId xmlns:p14="http://schemas.microsoft.com/office/powerpoint/2010/main" val="1361527995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5D70E3-DD3D-143C-0F66-B98D815D5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Leur douce nature</a:t>
            </a:r>
            <a:br>
              <a:rPr lang="fr-FR" dirty="0"/>
            </a:br>
            <a:r>
              <a:rPr lang="fr-FR" dirty="0"/>
              <a:t>Ignore les artifices.</a:t>
            </a:r>
          </a:p>
        </p:txBody>
      </p:sp>
    </p:spTree>
    <p:extLst>
      <p:ext uri="{BB962C8B-B14F-4D97-AF65-F5344CB8AC3E}">
        <p14:creationId xmlns:p14="http://schemas.microsoft.com/office/powerpoint/2010/main" val="3263060533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EE553-59AF-4457-ED5E-98BFA7AAF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son vil parjure,</a:t>
            </a:r>
            <a:br>
              <a:rPr lang="fr-FR" dirty="0"/>
            </a:br>
            <a:r>
              <a:rPr lang="fr-FR" dirty="0"/>
              <a:t>Que l’imposteur périsse !</a:t>
            </a:r>
          </a:p>
        </p:txBody>
      </p:sp>
    </p:spTree>
    <p:extLst>
      <p:ext uri="{BB962C8B-B14F-4D97-AF65-F5344CB8AC3E}">
        <p14:creationId xmlns:p14="http://schemas.microsoft.com/office/powerpoint/2010/main" val="1772448773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034117-2396-64D7-74A7-3C065B01A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Partons, partons, partons !</a:t>
            </a:r>
          </a:p>
        </p:txBody>
      </p:sp>
    </p:spTree>
    <p:extLst>
      <p:ext uri="{BB962C8B-B14F-4D97-AF65-F5344CB8AC3E}">
        <p14:creationId xmlns:p14="http://schemas.microsoft.com/office/powerpoint/2010/main" val="456790375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35B560-A5D9-E59C-55C1-F4785221B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À mort le traître !</a:t>
            </a:r>
          </a:p>
        </p:txBody>
      </p:sp>
    </p:spTree>
    <p:extLst>
      <p:ext uri="{BB962C8B-B14F-4D97-AF65-F5344CB8AC3E}">
        <p14:creationId xmlns:p14="http://schemas.microsoft.com/office/powerpoint/2010/main" val="1652135493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D1F730-57DF-36EE-63D3-675CDD05E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Partons, partons !</a:t>
            </a:r>
            <a:br>
              <a:rPr lang="fr-FR" dirty="0"/>
            </a:br>
            <a:r>
              <a:rPr lang="fr-FR" dirty="0"/>
              <a:t>À mort, à mort, à mort !</a:t>
            </a:r>
          </a:p>
        </p:txBody>
      </p:sp>
    </p:spTree>
    <p:extLst>
      <p:ext uri="{BB962C8B-B14F-4D97-AF65-F5344CB8AC3E}">
        <p14:creationId xmlns:p14="http://schemas.microsoft.com/office/powerpoint/2010/main" val="4198937202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13AF77-E8AE-A23E-E2E8-CB2FD581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À mort le traître !</a:t>
            </a:r>
          </a:p>
        </p:txBody>
      </p:sp>
    </p:spTree>
    <p:extLst>
      <p:ext uri="{BB962C8B-B14F-4D97-AF65-F5344CB8AC3E}">
        <p14:creationId xmlns:p14="http://schemas.microsoft.com/office/powerpoint/2010/main" val="3913795153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D4216C-6470-E9D2-8B58-68D6005B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mort !</a:t>
            </a:r>
            <a:br>
              <a:rPr lang="fr-FR" dirty="0"/>
            </a:br>
            <a:r>
              <a:rPr lang="fr-FR" dirty="0"/>
              <a:t>Partons ! </a:t>
            </a:r>
          </a:p>
        </p:txBody>
      </p:sp>
    </p:spTree>
    <p:extLst>
      <p:ext uri="{BB962C8B-B14F-4D97-AF65-F5344CB8AC3E}">
        <p14:creationId xmlns:p14="http://schemas.microsoft.com/office/powerpoint/2010/main" val="3219636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829F96-AE3E-E2FD-0EEF-B032B36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voici !</a:t>
            </a:r>
          </a:p>
        </p:txBody>
      </p:sp>
    </p:spTree>
    <p:extLst>
      <p:ext uri="{BB962C8B-B14F-4D97-AF65-F5344CB8AC3E}">
        <p14:creationId xmlns:p14="http://schemas.microsoft.com/office/powerpoint/2010/main" val="480848078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4EA1476-0905-FFBD-CC79-44C5EA31C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597758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55CB5D-0BEC-443E-845B-6C1CFAE31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Tout est prêt ; </a:t>
            </a:r>
            <a:br>
              <a:rPr lang="fr-FR" dirty="0"/>
            </a:br>
            <a:r>
              <a:rPr lang="fr-FR" dirty="0"/>
              <a:t>tes compagnons t’attendent.</a:t>
            </a:r>
          </a:p>
        </p:txBody>
      </p:sp>
    </p:spTree>
    <p:extLst>
      <p:ext uri="{BB962C8B-B14F-4D97-AF65-F5344CB8AC3E}">
        <p14:creationId xmlns:p14="http://schemas.microsoft.com/office/powerpoint/2010/main" val="3251230237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279C03-5297-F787-4161-5EB411897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512448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A650A9-55D3-2AC0-6A0E-5D7243C4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 Frédéric, tu pleures ?</a:t>
            </a:r>
          </a:p>
        </p:txBody>
      </p:sp>
    </p:spTree>
    <p:extLst>
      <p:ext uri="{BB962C8B-B14F-4D97-AF65-F5344CB8AC3E}">
        <p14:creationId xmlns:p14="http://schemas.microsoft.com/office/powerpoint/2010/main" val="937272288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2DB5F-40EE-6C85-8D21-0A95EDCA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Mon héros a-t-il donc </a:t>
            </a:r>
            <a:br>
              <a:rPr lang="fr-FR" dirty="0"/>
            </a:br>
            <a:r>
              <a:rPr lang="fr-FR" dirty="0"/>
              <a:t>peur à l’approche du combat ?</a:t>
            </a:r>
          </a:p>
        </p:txBody>
      </p:sp>
    </p:spTree>
    <p:extLst>
      <p:ext uri="{BB962C8B-B14F-4D97-AF65-F5344CB8AC3E}">
        <p14:creationId xmlns:p14="http://schemas.microsoft.com/office/powerpoint/2010/main" val="377327359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56EA916-2072-F58C-237B-05F1450C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25645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D33AB-DD90-1046-B45E-89864635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Non, Mabel, non,</a:t>
            </a:r>
          </a:p>
        </p:txBody>
      </p:sp>
    </p:spTree>
    <p:extLst>
      <p:ext uri="{BB962C8B-B14F-4D97-AF65-F5344CB8AC3E}">
        <p14:creationId xmlns:p14="http://schemas.microsoft.com/office/powerpoint/2010/main" val="2715549350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2FFC1-4ABF-D5CD-3E4E-63638CDC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on m’a révélé </a:t>
            </a:r>
            <a:br>
              <a:rPr lang="fr-FR" dirty="0"/>
            </a:br>
            <a:r>
              <a:rPr lang="fr-FR" dirty="0"/>
              <a:t>une terrible chose.</a:t>
            </a:r>
          </a:p>
        </p:txBody>
      </p:sp>
    </p:spTree>
    <p:extLst>
      <p:ext uri="{BB962C8B-B14F-4D97-AF65-F5344CB8AC3E}">
        <p14:creationId xmlns:p14="http://schemas.microsoft.com/office/powerpoint/2010/main" val="3077196266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CCD96-5678-2C59-FFC2-131B8C79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Mabel, ma bien-aimée,</a:t>
            </a:r>
          </a:p>
        </p:txBody>
      </p:sp>
    </p:spTree>
    <p:extLst>
      <p:ext uri="{BB962C8B-B14F-4D97-AF65-F5344CB8AC3E}">
        <p14:creationId xmlns:p14="http://schemas.microsoft.com/office/powerpoint/2010/main" val="1204859380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9C5BD6-599A-9C5C-EAEC-07A6CD6F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m’étais engagé </a:t>
            </a:r>
            <a:br>
              <a:rPr lang="fr-FR" dirty="0"/>
            </a:br>
            <a:r>
              <a:rPr lang="fr-FR" dirty="0"/>
              <a:t>à servir les pirates</a:t>
            </a:r>
          </a:p>
        </p:txBody>
      </p:sp>
    </p:spTree>
    <p:extLst>
      <p:ext uri="{BB962C8B-B14F-4D97-AF65-F5344CB8AC3E}">
        <p14:creationId xmlns:p14="http://schemas.microsoft.com/office/powerpoint/2010/main" val="293422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95A828E-B6DB-70AB-8145-9DEA555C7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7747127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71B1E2-B125-F465-9F91-3384F1FD7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Jusqu’à mon </a:t>
            </a:r>
            <a:br>
              <a:rPr lang="fr-FR" dirty="0"/>
            </a:br>
            <a:r>
              <a:rPr lang="fr-FR" dirty="0"/>
              <a:t>vingt-unième anniversaire.</a:t>
            </a:r>
          </a:p>
        </p:txBody>
      </p:sp>
    </p:spTree>
    <p:extLst>
      <p:ext uri="{BB962C8B-B14F-4D97-AF65-F5344CB8AC3E}">
        <p14:creationId xmlns:p14="http://schemas.microsoft.com/office/powerpoint/2010/main" val="2249093595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53A48B-F573-2BB8-6B7C-C7B4365F6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N’as-tu pas vingt-et-un ans ?</a:t>
            </a:r>
          </a:p>
        </p:txBody>
      </p:sp>
    </p:spTree>
    <p:extLst>
      <p:ext uri="{BB962C8B-B14F-4D97-AF65-F5344CB8AC3E}">
        <p14:creationId xmlns:p14="http://schemas.microsoft.com/office/powerpoint/2010/main" val="199560585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83333-97AA-EAD2-0F43-3152D5B95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Si, mais je suis né </a:t>
            </a:r>
            <a:br>
              <a:rPr lang="fr-FR" dirty="0"/>
            </a:br>
            <a:r>
              <a:rPr lang="fr-FR" dirty="0"/>
              <a:t>une année bissextile</a:t>
            </a:r>
          </a:p>
        </p:txBody>
      </p:sp>
    </p:spTree>
    <p:extLst>
      <p:ext uri="{BB962C8B-B14F-4D97-AF65-F5344CB8AC3E}">
        <p14:creationId xmlns:p14="http://schemas.microsoft.com/office/powerpoint/2010/main" val="1917877621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53D8C-4458-1F85-CAF2-7E00BC2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cet anniversaire n’est pas avant</a:t>
            </a:r>
          </a:p>
        </p:txBody>
      </p:sp>
    </p:spTree>
    <p:extLst>
      <p:ext uri="{BB962C8B-B14F-4D97-AF65-F5344CB8AC3E}">
        <p14:creationId xmlns:p14="http://schemas.microsoft.com/office/powerpoint/2010/main" val="1112271699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8C027-6B92-5906-9104-68C9A0201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9BA067-5017-665B-3FA1-CDCEE248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l’an 2000 !</a:t>
            </a:r>
          </a:p>
        </p:txBody>
      </p:sp>
    </p:spTree>
    <p:extLst>
      <p:ext uri="{BB962C8B-B14F-4D97-AF65-F5344CB8AC3E}">
        <p14:creationId xmlns:p14="http://schemas.microsoft.com/office/powerpoint/2010/main" val="2839510322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6CB59F-870C-9836-C22B-BD0B336B0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Ah, quel malheur ! </a:t>
            </a:r>
          </a:p>
        </p:txBody>
      </p:sp>
    </p:spTree>
    <p:extLst>
      <p:ext uri="{BB962C8B-B14F-4D97-AF65-F5344CB8AC3E}">
        <p14:creationId xmlns:p14="http://schemas.microsoft.com/office/powerpoint/2010/main" val="2003548056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8ADCEC-B348-E417-D601-CA1F97C2A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destin implacable !</a:t>
            </a:r>
          </a:p>
        </p:txBody>
      </p:sp>
    </p:spTree>
    <p:extLst>
      <p:ext uri="{BB962C8B-B14F-4D97-AF65-F5344CB8AC3E}">
        <p14:creationId xmlns:p14="http://schemas.microsoft.com/office/powerpoint/2010/main" val="1723832959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F0DAB-089D-381F-E492-8AD1025CE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Alors, adieu !</a:t>
            </a:r>
          </a:p>
        </p:txBody>
      </p:sp>
    </p:spTree>
    <p:extLst>
      <p:ext uri="{BB962C8B-B14F-4D97-AF65-F5344CB8AC3E}">
        <p14:creationId xmlns:p14="http://schemas.microsoft.com/office/powerpoint/2010/main" val="227367180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A4C1B9-182C-A22F-BB22-E329097F7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763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15F061-B163-9F4B-BF23-5BE45AF5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Non, non ! </a:t>
            </a:r>
          </a:p>
        </p:txBody>
      </p:sp>
    </p:spTree>
    <p:extLst>
      <p:ext uri="{BB962C8B-B14F-4D97-AF65-F5344CB8AC3E}">
        <p14:creationId xmlns:p14="http://schemas.microsoft.com/office/powerpoint/2010/main" val="2585363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99393-80D6-AC67-6B2C-9A6EB51E3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les ennemis dégainent,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717037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04FF-90E4-0243-F9E1-89AA08CE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Frédéric, écoute-moi !</a:t>
            </a:r>
          </a:p>
        </p:txBody>
      </p:sp>
    </p:spTree>
    <p:extLst>
      <p:ext uri="{BB962C8B-B14F-4D97-AF65-F5344CB8AC3E}">
        <p14:creationId xmlns:p14="http://schemas.microsoft.com/office/powerpoint/2010/main" val="1704629459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1A9352-E566-2C1C-C984-E688743F6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011571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591522-BFBA-2DF8-6FCF-6104831D7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Reste, je t’en supplie !</a:t>
            </a:r>
          </a:p>
        </p:txBody>
      </p:sp>
    </p:spTree>
    <p:extLst>
      <p:ext uri="{BB962C8B-B14F-4D97-AF65-F5344CB8AC3E}">
        <p14:creationId xmlns:p14="http://schemas.microsoft.com/office/powerpoint/2010/main" val="3370701244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BDD5B-9823-0637-08FD-835175649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Ils n’en ont pas le droit,</a:t>
            </a:r>
          </a:p>
        </p:txBody>
      </p:sp>
    </p:spTree>
    <p:extLst>
      <p:ext uri="{BB962C8B-B14F-4D97-AF65-F5344CB8AC3E}">
        <p14:creationId xmlns:p14="http://schemas.microsoft.com/office/powerpoint/2010/main" val="3980390693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27549-F0C2-99BE-2255-28C06CBE8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Ton honneur, de surcroît</a:t>
            </a:r>
            <a:br>
              <a:rPr lang="fr-FR" dirty="0"/>
            </a:br>
            <a:r>
              <a:rPr lang="fr-FR" dirty="0"/>
              <a:t>Ne risque rien, ma foi.</a:t>
            </a:r>
          </a:p>
        </p:txBody>
      </p:sp>
    </p:spTree>
    <p:extLst>
      <p:ext uri="{BB962C8B-B14F-4D97-AF65-F5344CB8AC3E}">
        <p14:creationId xmlns:p14="http://schemas.microsoft.com/office/powerpoint/2010/main" val="755674601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446023-BB26-7F22-1184-A6635326C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Reste, je t’en supplie !</a:t>
            </a:r>
          </a:p>
        </p:txBody>
      </p:sp>
    </p:spTree>
    <p:extLst>
      <p:ext uri="{BB962C8B-B14F-4D97-AF65-F5344CB8AC3E}">
        <p14:creationId xmlns:p14="http://schemas.microsoft.com/office/powerpoint/2010/main" val="943459012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52FF08-F292-698F-490A-596E1186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Hélas, tout est fini !</a:t>
            </a:r>
          </a:p>
        </p:txBody>
      </p:sp>
    </p:spTree>
    <p:extLst>
      <p:ext uri="{BB962C8B-B14F-4D97-AF65-F5344CB8AC3E}">
        <p14:creationId xmlns:p14="http://schemas.microsoft.com/office/powerpoint/2010/main" val="3413400121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7518B-94F3-9B4C-42D3-56AD6130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Je pars triste ce soir,</a:t>
            </a:r>
          </a:p>
        </p:txBody>
      </p:sp>
    </p:spTree>
    <p:extLst>
      <p:ext uri="{BB962C8B-B14F-4D97-AF65-F5344CB8AC3E}">
        <p14:creationId xmlns:p14="http://schemas.microsoft.com/office/powerpoint/2010/main" val="3479724296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157386-6FF9-A15B-D6E9-B431955E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Et, le cœur sans espoir,</a:t>
            </a:r>
          </a:p>
        </p:txBody>
      </p:sp>
    </p:spTree>
    <p:extLst>
      <p:ext uri="{BB962C8B-B14F-4D97-AF65-F5344CB8AC3E}">
        <p14:creationId xmlns:p14="http://schemas.microsoft.com/office/powerpoint/2010/main" val="1195289768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09A309-C176-1C56-A0C9-498434403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l’appel du devoir</a:t>
            </a:r>
            <a:br>
              <a:rPr lang="fr-FR" dirty="0"/>
            </a:br>
            <a:r>
              <a:rPr lang="fr-FR" dirty="0"/>
              <a:t>Je me rallie. </a:t>
            </a:r>
          </a:p>
        </p:txBody>
      </p:sp>
    </p:spTree>
    <p:extLst>
      <p:ext uri="{BB962C8B-B14F-4D97-AF65-F5344CB8AC3E}">
        <p14:creationId xmlns:p14="http://schemas.microsoft.com/office/powerpoint/2010/main" val="335175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94DD4-B345-4491-FDF5-EF3CF3621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8DB132-8054-5319-2A59-72452D525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les ennemis dégainent,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Taratata !</a:t>
            </a:r>
          </a:p>
        </p:txBody>
      </p:sp>
    </p:spTree>
    <p:extLst>
      <p:ext uri="{BB962C8B-B14F-4D97-AF65-F5344CB8AC3E}">
        <p14:creationId xmlns:p14="http://schemas.microsoft.com/office/powerpoint/2010/main" val="3353897324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F97CC-274F-25A5-7715-272B6C00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Reste, je t’en supplie !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1577976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D5E1E-FA5E-ECD1-CB1F-530E9E4B4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Reste, je t’en supplie !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/>
              <a:t>Tout est fini ! </a:t>
            </a:r>
          </a:p>
        </p:txBody>
      </p:sp>
    </p:spTree>
    <p:extLst>
      <p:ext uri="{BB962C8B-B14F-4D97-AF65-F5344CB8AC3E}">
        <p14:creationId xmlns:p14="http://schemas.microsoft.com/office/powerpoint/2010/main" val="1065849374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0F8E9F-419E-B4D6-6355-23DAB87B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Ils n’ont pas le droit !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8189004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C4CC0-7B72-1D91-7146-115BC4164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Ils n’ont pas le droit !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/>
              <a:t>Il se l’octroient.</a:t>
            </a:r>
          </a:p>
        </p:txBody>
      </p:sp>
    </p:spTree>
    <p:extLst>
      <p:ext uri="{BB962C8B-B14F-4D97-AF65-F5344CB8AC3E}">
        <p14:creationId xmlns:p14="http://schemas.microsoft.com/office/powerpoint/2010/main" val="3958266112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29B8B-73BC-2A12-7615-A98C9E0E8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Ton honneur, de surcroît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Je pars et suis fidèle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4396986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4C232-D11D-465E-C267-DA695BE0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 risque rien, ma foi.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Au devoir qui m’appelle.</a:t>
            </a:r>
          </a:p>
        </p:txBody>
      </p:sp>
    </p:spTree>
    <p:extLst>
      <p:ext uri="{BB962C8B-B14F-4D97-AF65-F5344CB8AC3E}">
        <p14:creationId xmlns:p14="http://schemas.microsoft.com/office/powerpoint/2010/main" val="3848693482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AB5A9-F246-9FBB-7ADA-29C84E183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Reste, je t’en supplie !</a:t>
            </a:r>
          </a:p>
        </p:txBody>
      </p:sp>
    </p:spTree>
    <p:extLst>
      <p:ext uri="{BB962C8B-B14F-4D97-AF65-F5344CB8AC3E}">
        <p14:creationId xmlns:p14="http://schemas.microsoft.com/office/powerpoint/2010/main" val="1829883155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5FC9C4-14CA-B5AD-9F9D-EF9CBC905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Hélas, tout est fini !</a:t>
            </a:r>
          </a:p>
        </p:txBody>
      </p:sp>
    </p:spTree>
    <p:extLst>
      <p:ext uri="{BB962C8B-B14F-4D97-AF65-F5344CB8AC3E}">
        <p14:creationId xmlns:p14="http://schemas.microsoft.com/office/powerpoint/2010/main" val="2703938586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76D48D6-6BF4-38F0-4B65-84204EA61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784369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2ADCB-2E5F-4728-46BC-5523AC3A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Ne m’abandonne pas</a:t>
            </a:r>
            <a:br>
              <a:rPr lang="fr-FR" dirty="0"/>
            </a:br>
            <a:r>
              <a:rPr lang="fr-FR" dirty="0"/>
              <a:t>à la triste solitude, </a:t>
            </a:r>
          </a:p>
        </p:txBody>
      </p:sp>
    </p:spTree>
    <p:extLst>
      <p:ext uri="{BB962C8B-B14F-4D97-AF65-F5344CB8AC3E}">
        <p14:creationId xmlns:p14="http://schemas.microsoft.com/office/powerpoint/2010/main" val="35949931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F87A7-214C-17D5-4F18-B98B05531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On se dit qu’on n’a pas d’veine</a:t>
            </a:r>
            <a:br>
              <a:rPr lang="fr-FR" dirty="0"/>
            </a:b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5514429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B12783-F759-A157-02D8-718E3A09D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je rêvais déjà </a:t>
            </a:r>
            <a:br>
              <a:rPr lang="fr-FR" dirty="0"/>
            </a:br>
            <a:r>
              <a:rPr lang="fr-FR" dirty="0"/>
              <a:t>au bonheur sans inquiétude. </a:t>
            </a:r>
          </a:p>
        </p:txBody>
      </p:sp>
    </p:spTree>
    <p:extLst>
      <p:ext uri="{BB962C8B-B14F-4D97-AF65-F5344CB8AC3E}">
        <p14:creationId xmlns:p14="http://schemas.microsoft.com/office/powerpoint/2010/main" val="837635315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346E45-0AF1-779A-B0CE-5188B0A8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La nature chaque jour </a:t>
            </a:r>
            <a:br>
              <a:rPr lang="fr-FR" dirty="0"/>
            </a:br>
            <a:r>
              <a:rPr lang="fr-FR" dirty="0"/>
              <a:t>me murmurait ainsi </a:t>
            </a:r>
          </a:p>
        </p:txBody>
      </p:sp>
    </p:spTree>
    <p:extLst>
      <p:ext uri="{BB962C8B-B14F-4D97-AF65-F5344CB8AC3E}">
        <p14:creationId xmlns:p14="http://schemas.microsoft.com/office/powerpoint/2010/main" val="3669832949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2B08CD-846C-FC89-E5ED-BBA4A532D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Ces tendres mots d’amour :</a:t>
            </a:r>
          </a:p>
        </p:txBody>
      </p:sp>
    </p:spTree>
    <p:extLst>
      <p:ext uri="{BB962C8B-B14F-4D97-AF65-F5344CB8AC3E}">
        <p14:creationId xmlns:p14="http://schemas.microsoft.com/office/powerpoint/2010/main" val="2834749602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9266F3-E2D4-DFC9-03C9-B8FC0326A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« Il t’aime, il est ici !</a:t>
            </a:r>
          </a:p>
        </p:txBody>
      </p:sp>
    </p:spTree>
    <p:extLst>
      <p:ext uri="{BB962C8B-B14F-4D97-AF65-F5344CB8AC3E}">
        <p14:creationId xmlns:p14="http://schemas.microsoft.com/office/powerpoint/2010/main" val="2228911606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C4B5E-8BEA-EEC0-4955-F32772744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Fal, la, la, la.</a:t>
            </a:r>
          </a:p>
        </p:txBody>
      </p:sp>
    </p:spTree>
    <p:extLst>
      <p:ext uri="{BB962C8B-B14F-4D97-AF65-F5344CB8AC3E}">
        <p14:creationId xmlns:p14="http://schemas.microsoft.com/office/powerpoint/2010/main" val="1416920176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B2099-3F43-11D5-8809-51DA1320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Il t’aime, il est ici !</a:t>
            </a:r>
          </a:p>
        </p:txBody>
      </p:sp>
    </p:spTree>
    <p:extLst>
      <p:ext uri="{BB962C8B-B14F-4D97-AF65-F5344CB8AC3E}">
        <p14:creationId xmlns:p14="http://schemas.microsoft.com/office/powerpoint/2010/main" val="2774894732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81F902-363D-43AB-EAAD-288AFF8C1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 err="1"/>
              <a:t>Fal</a:t>
            </a:r>
            <a:r>
              <a:rPr lang="fr-FR" dirty="0"/>
              <a:t>, la, la, la ! »</a:t>
            </a:r>
          </a:p>
        </p:txBody>
      </p:sp>
    </p:spTree>
    <p:extLst>
      <p:ext uri="{BB962C8B-B14F-4D97-AF65-F5344CB8AC3E}">
        <p14:creationId xmlns:p14="http://schemas.microsoft.com/office/powerpoint/2010/main" val="991404145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0865D8E-CBC3-13E4-B8D5-9077F315A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782594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45F24C-BB2B-C824-418B-26866C56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Dois-je t’abandonner </a:t>
            </a:r>
            <a:br>
              <a:rPr lang="fr-FR" dirty="0"/>
            </a:br>
            <a:r>
              <a:rPr lang="fr-FR" dirty="0"/>
              <a:t>dans une nuit sans fin</a:t>
            </a:r>
          </a:p>
        </p:txBody>
      </p:sp>
    </p:spTree>
    <p:extLst>
      <p:ext uri="{BB962C8B-B14F-4D97-AF65-F5344CB8AC3E}">
        <p14:creationId xmlns:p14="http://schemas.microsoft.com/office/powerpoint/2010/main" val="1804092785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6E8341-9C76-F925-BA71-368DDF070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Où tu ne peux rêver </a:t>
            </a:r>
            <a:br>
              <a:rPr lang="fr-FR" dirty="0"/>
            </a:br>
            <a:r>
              <a:rPr lang="fr-FR" dirty="0"/>
              <a:t>sans avoir de chagrin ?</a:t>
            </a:r>
          </a:p>
        </p:txBody>
      </p:sp>
    </p:spTree>
    <p:extLst>
      <p:ext uri="{BB962C8B-B14F-4D97-AF65-F5344CB8AC3E}">
        <p14:creationId xmlns:p14="http://schemas.microsoft.com/office/powerpoint/2010/main" val="2406933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A1405-91C4-89A8-872C-B048C3360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242C6-3573-A80C-0F6C-D9F510E1E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On se dit qu’on n’a pas d’veine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Taratata ! </a:t>
            </a:r>
          </a:p>
        </p:txBody>
      </p:sp>
    </p:spTree>
    <p:extLst>
      <p:ext uri="{BB962C8B-B14F-4D97-AF65-F5344CB8AC3E}">
        <p14:creationId xmlns:p14="http://schemas.microsoft.com/office/powerpoint/2010/main" val="2121193897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FDE11-0B86-1BDA-C574-7492B537D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nature, chaque jour, </a:t>
            </a:r>
            <a:br>
              <a:rPr lang="fr-FR" dirty="0"/>
            </a:br>
            <a:r>
              <a:rPr lang="fr-FR" dirty="0"/>
              <a:t>y chanterait sans répit</a:t>
            </a:r>
          </a:p>
        </p:txBody>
      </p:sp>
    </p:spTree>
    <p:extLst>
      <p:ext uri="{BB962C8B-B14F-4D97-AF65-F5344CB8AC3E}">
        <p14:creationId xmlns:p14="http://schemas.microsoft.com/office/powerpoint/2010/main" val="3338525360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A454B4-2864-907D-8F06-DEA4807D4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Ces tristes mots d’amour :</a:t>
            </a:r>
          </a:p>
        </p:txBody>
      </p:sp>
    </p:spTree>
    <p:extLst>
      <p:ext uri="{BB962C8B-B14F-4D97-AF65-F5344CB8AC3E}">
        <p14:creationId xmlns:p14="http://schemas.microsoft.com/office/powerpoint/2010/main" val="2972055770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79116-7CC0-57FB-C213-3F31B0F5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« Il t’aime, il est parti !</a:t>
            </a:r>
          </a:p>
        </p:txBody>
      </p:sp>
    </p:spTree>
    <p:extLst>
      <p:ext uri="{BB962C8B-B14F-4D97-AF65-F5344CB8AC3E}">
        <p14:creationId xmlns:p14="http://schemas.microsoft.com/office/powerpoint/2010/main" val="1506997376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23CD35-F8F8-A743-6C30-1589F068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Fal, la, la, la.</a:t>
            </a:r>
          </a:p>
        </p:txBody>
      </p:sp>
    </p:spTree>
    <p:extLst>
      <p:ext uri="{BB962C8B-B14F-4D97-AF65-F5344CB8AC3E}">
        <p14:creationId xmlns:p14="http://schemas.microsoft.com/office/powerpoint/2010/main" val="1541176139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5D76F-DA58-7D4B-1B79-69F3E3D6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Il t’aime, il est parti !</a:t>
            </a:r>
          </a:p>
        </p:txBody>
      </p:sp>
    </p:spTree>
    <p:extLst>
      <p:ext uri="{BB962C8B-B14F-4D97-AF65-F5344CB8AC3E}">
        <p14:creationId xmlns:p14="http://schemas.microsoft.com/office/powerpoint/2010/main" val="693159756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988D2-D46C-FE6F-C6D1-5800AE634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Fal</a:t>
            </a:r>
            <a:r>
              <a:rPr lang="fr-FR" dirty="0"/>
              <a:t>, la, la, la ! » </a:t>
            </a:r>
          </a:p>
        </p:txBody>
      </p:sp>
    </p:spTree>
    <p:extLst>
      <p:ext uri="{BB962C8B-B14F-4D97-AF65-F5344CB8AC3E}">
        <p14:creationId xmlns:p14="http://schemas.microsoft.com/office/powerpoint/2010/main" val="348053058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7954F01-D6D0-21C5-9481-96D9ED72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545251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9691D-E9BF-3A11-4621-0D0E413D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En l’an 2000, j’aurai l’âge requis.</a:t>
            </a:r>
          </a:p>
        </p:txBody>
      </p:sp>
    </p:spTree>
    <p:extLst>
      <p:ext uri="{BB962C8B-B14F-4D97-AF65-F5344CB8AC3E}">
        <p14:creationId xmlns:p14="http://schemas.microsoft.com/office/powerpoint/2010/main" val="244903120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078386-6AD8-FF96-2655-4877557B1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Je reviendrai et je te réclamerai.</a:t>
            </a:r>
          </a:p>
        </p:txBody>
      </p:sp>
    </p:spTree>
    <p:extLst>
      <p:ext uri="{BB962C8B-B14F-4D97-AF65-F5344CB8AC3E}">
        <p14:creationId xmlns:p14="http://schemas.microsoft.com/office/powerpoint/2010/main" val="3309740297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68F86-C712-2C2D-5F16-211412D63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Je le déclare !</a:t>
            </a:r>
          </a:p>
        </p:txBody>
      </p:sp>
    </p:spTree>
    <p:extLst>
      <p:ext uri="{BB962C8B-B14F-4D97-AF65-F5344CB8AC3E}">
        <p14:creationId xmlns:p14="http://schemas.microsoft.com/office/powerpoint/2010/main" val="2632896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0136F-1773-CF3B-E7F1-CDA08B845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la chose la plus sage</a:t>
            </a:r>
          </a:p>
        </p:txBody>
      </p:sp>
    </p:spTree>
    <p:extLst>
      <p:ext uri="{BB962C8B-B14F-4D97-AF65-F5344CB8AC3E}">
        <p14:creationId xmlns:p14="http://schemas.microsoft.com/office/powerpoint/2010/main" val="4161166091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74E79B-CDE3-3918-99E9-5A6AF8FB9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Mais, c’est si long !</a:t>
            </a:r>
          </a:p>
        </p:txBody>
      </p:sp>
    </p:spTree>
    <p:extLst>
      <p:ext uri="{BB962C8B-B14F-4D97-AF65-F5344CB8AC3E}">
        <p14:creationId xmlns:p14="http://schemas.microsoft.com/office/powerpoint/2010/main" val="2939290051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E35292-E080-5C8A-A218-7E4070187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Jure que d’ici-là tu me seras fidèle.</a:t>
            </a:r>
          </a:p>
        </p:txBody>
      </p:sp>
    </p:spTree>
    <p:extLst>
      <p:ext uri="{BB962C8B-B14F-4D97-AF65-F5344CB8AC3E}">
        <p14:creationId xmlns:p14="http://schemas.microsoft.com/office/powerpoint/2010/main" val="3801758095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0426E03-2F06-A865-79F2-B0B39CD6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164894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0776B-FA38-2386-2C85-58A1DCA41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Je serai forte ! </a:t>
            </a:r>
          </a:p>
        </p:txBody>
      </p:sp>
    </p:spTree>
    <p:extLst>
      <p:ext uri="{BB962C8B-B14F-4D97-AF65-F5344CB8AC3E}">
        <p14:creationId xmlns:p14="http://schemas.microsoft.com/office/powerpoint/2010/main" val="1661636414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FAC87-FD45-673C-FC68-9DE421FA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Par tous les Stanley morts</a:t>
            </a:r>
            <a:br>
              <a:rPr lang="fr-FR" dirty="0"/>
            </a:br>
            <a:r>
              <a:rPr lang="fr-FR" dirty="0"/>
              <a:t>et enterrés, je le jure !</a:t>
            </a:r>
          </a:p>
        </p:txBody>
      </p:sp>
    </p:spTree>
    <p:extLst>
      <p:ext uri="{BB962C8B-B14F-4D97-AF65-F5344CB8AC3E}">
        <p14:creationId xmlns:p14="http://schemas.microsoft.com/office/powerpoint/2010/main" val="3053830230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E9E8CFE-12EA-B000-7CA1-79478107A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947918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9D895-40DC-0FC5-0142-20BFA854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Fêtons l’amour, divine ivresse</a:t>
            </a:r>
          </a:p>
        </p:txBody>
      </p:sp>
    </p:spTree>
    <p:extLst>
      <p:ext uri="{BB962C8B-B14F-4D97-AF65-F5344CB8AC3E}">
        <p14:creationId xmlns:p14="http://schemas.microsoft.com/office/powerpoint/2010/main" val="1674838602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36E350-7048-510D-F8C9-5A28ECB5D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Quant au plaisir, </a:t>
            </a:r>
            <a:br>
              <a:rPr lang="fr-FR" dirty="0"/>
            </a:br>
            <a:r>
              <a:rPr lang="fr-FR" dirty="0"/>
              <a:t>courons à sa poursuite. </a:t>
            </a:r>
          </a:p>
        </p:txBody>
      </p:sp>
    </p:spTree>
    <p:extLst>
      <p:ext uri="{BB962C8B-B14F-4D97-AF65-F5344CB8AC3E}">
        <p14:creationId xmlns:p14="http://schemas.microsoft.com/office/powerpoint/2010/main" val="929079298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45361E-F285-95CB-274F-0BF30667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car il tiendra sa promesse</a:t>
            </a:r>
          </a:p>
        </p:txBody>
      </p:sp>
    </p:spTree>
    <p:extLst>
      <p:ext uri="{BB962C8B-B14F-4D97-AF65-F5344CB8AC3E}">
        <p14:creationId xmlns:p14="http://schemas.microsoft.com/office/powerpoint/2010/main" val="3511759771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00E4DC-8816-CADC-8C0B-95D6AF95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Jusqu’à la noce et par la suite.</a:t>
            </a:r>
          </a:p>
        </p:txBody>
      </p:sp>
    </p:spTree>
    <p:extLst>
      <p:ext uri="{BB962C8B-B14F-4D97-AF65-F5344CB8AC3E}">
        <p14:creationId xmlns:p14="http://schemas.microsoft.com/office/powerpoint/2010/main" val="975294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661FE1FD-14F2-4A83-0B2D-F8D091F8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741983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970EC-BF03-DF01-B037-B83FDA512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BD8A1C-A7B6-4D04-72B3-FA42C4BCB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Fêtons l’amour, divine ivresse</a:t>
            </a:r>
          </a:p>
        </p:txBody>
      </p:sp>
    </p:spTree>
    <p:extLst>
      <p:ext uri="{BB962C8B-B14F-4D97-AF65-F5344CB8AC3E}">
        <p14:creationId xmlns:p14="http://schemas.microsoft.com/office/powerpoint/2010/main" val="809956930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C5690-6B92-716C-A582-0C6A57EF9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D0029-2156-EFE1-5FE7-6ADD844A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Oui, car elle tiendra sa promesse</a:t>
            </a:r>
          </a:p>
        </p:txBody>
      </p:sp>
    </p:spTree>
    <p:extLst>
      <p:ext uri="{BB962C8B-B14F-4D97-AF65-F5344CB8AC3E}">
        <p14:creationId xmlns:p14="http://schemas.microsoft.com/office/powerpoint/2010/main" val="4153716589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0C1D8-A78D-DAF0-AEBD-2E4DD792F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AF487-6EA3-0096-01E6-28FC8F67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Jusqu’à la noce et par la suite.</a:t>
            </a:r>
          </a:p>
        </p:txBody>
      </p:sp>
    </p:spTree>
    <p:extLst>
      <p:ext uri="{BB962C8B-B14F-4D97-AF65-F5344CB8AC3E}">
        <p14:creationId xmlns:p14="http://schemas.microsoft.com/office/powerpoint/2010/main" val="3238678438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42DA0-AFD9-250B-8012-DE7F501E9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30F00-C4AC-6F3B-503F-79E35DF26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Fêtons l’amour, divine ivresse</a:t>
            </a:r>
          </a:p>
        </p:txBody>
      </p:sp>
    </p:spTree>
    <p:extLst>
      <p:ext uri="{BB962C8B-B14F-4D97-AF65-F5344CB8AC3E}">
        <p14:creationId xmlns:p14="http://schemas.microsoft.com/office/powerpoint/2010/main" val="40076469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C1B62-43BA-1CAC-7673-23C166725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8FFBDB-FDDE-B25D-44A2-61A046BAD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Quant au plaisir, </a:t>
            </a:r>
            <a:br>
              <a:rPr lang="fr-FR" dirty="0"/>
            </a:br>
            <a:r>
              <a:rPr lang="fr-FR" dirty="0"/>
              <a:t>courons à sa poursuite. </a:t>
            </a:r>
          </a:p>
        </p:txBody>
      </p:sp>
    </p:spTree>
    <p:extLst>
      <p:ext uri="{BB962C8B-B14F-4D97-AF65-F5344CB8AC3E}">
        <p14:creationId xmlns:p14="http://schemas.microsoft.com/office/powerpoint/2010/main" val="1342521062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1500E-DA33-C9F2-FC39-E614015E7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807D39-CC7F-C07A-8AC6-103E4679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car il tiendra sa promesse</a:t>
            </a:r>
          </a:p>
        </p:txBody>
      </p:sp>
    </p:spTree>
    <p:extLst>
      <p:ext uri="{BB962C8B-B14F-4D97-AF65-F5344CB8AC3E}">
        <p14:creationId xmlns:p14="http://schemas.microsoft.com/office/powerpoint/2010/main" val="332082306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23C1F-878B-9794-AEB0-21E78734A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1904EB-6C98-877E-884B-C299F1A29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Jusqu’à la noce et par la suite.</a:t>
            </a:r>
          </a:p>
        </p:txBody>
      </p:sp>
    </p:spTree>
    <p:extLst>
      <p:ext uri="{BB962C8B-B14F-4D97-AF65-F5344CB8AC3E}">
        <p14:creationId xmlns:p14="http://schemas.microsoft.com/office/powerpoint/2010/main" val="778157054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06A64-E0ED-F2A8-2A48-75C6C9383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66C74-209A-1F09-8F74-5559A7DF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car elle tiendra sa promesse</a:t>
            </a:r>
          </a:p>
        </p:txBody>
      </p:sp>
    </p:spTree>
    <p:extLst>
      <p:ext uri="{BB962C8B-B14F-4D97-AF65-F5344CB8AC3E}">
        <p14:creationId xmlns:p14="http://schemas.microsoft.com/office/powerpoint/2010/main" val="1157888385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3BC88-51B9-48EF-45AE-AE7B1BEE7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0FD297-3C1E-87AD-FB17-09D9A1DB1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Jusqu’à la noce et par la suite.</a:t>
            </a:r>
          </a:p>
        </p:txBody>
      </p:sp>
    </p:spTree>
    <p:extLst>
      <p:ext uri="{BB962C8B-B14F-4D97-AF65-F5344CB8AC3E}">
        <p14:creationId xmlns:p14="http://schemas.microsoft.com/office/powerpoint/2010/main" val="2202632682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B0D3803-0C67-7FF3-CABF-703773175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Fêtons l’amour, divine ivresse,</a:t>
            </a:r>
          </a:p>
        </p:txBody>
      </p:sp>
    </p:spTree>
    <p:extLst>
      <p:ext uri="{BB962C8B-B14F-4D97-AF65-F5344CB8AC3E}">
        <p14:creationId xmlns:p14="http://schemas.microsoft.com/office/powerpoint/2010/main" val="258699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DE7511-8EA4-B5D3-EB00-39AA4D20A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Vos filles ont un grand cœur,</a:t>
            </a:r>
            <a:br>
              <a:rPr lang="fr-FR" dirty="0"/>
            </a:br>
            <a:r>
              <a:rPr lang="fr-FR" dirty="0"/>
              <a:t>Reposez-vous sur nous.</a:t>
            </a:r>
          </a:p>
        </p:txBody>
      </p:sp>
    </p:spTree>
    <p:extLst>
      <p:ext uri="{BB962C8B-B14F-4D97-AF65-F5344CB8AC3E}">
        <p14:creationId xmlns:p14="http://schemas.microsoft.com/office/powerpoint/2010/main" val="14814010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197F48-8F6F-955E-01ED-32285AA45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C’est de faire beaucoup d’tapage </a:t>
            </a:r>
          </a:p>
        </p:txBody>
      </p:sp>
    </p:spTree>
    <p:extLst>
      <p:ext uri="{BB962C8B-B14F-4D97-AF65-F5344CB8AC3E}">
        <p14:creationId xmlns:p14="http://schemas.microsoft.com/office/powerpoint/2010/main" val="2319026130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E3D3D-B6B5-936B-3EAA-775B57B33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Fêtons l’amour !</a:t>
            </a:r>
          </a:p>
        </p:txBody>
      </p:sp>
    </p:spTree>
    <p:extLst>
      <p:ext uri="{BB962C8B-B14F-4D97-AF65-F5344CB8AC3E}">
        <p14:creationId xmlns:p14="http://schemas.microsoft.com/office/powerpoint/2010/main" val="1692232585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7B28E7-5FD5-D8C1-3732-74ECEA75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048493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38410-24EE-FA90-859E-3F7B39B6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Je serai brave ! </a:t>
            </a:r>
          </a:p>
        </p:txBody>
      </p:sp>
    </p:spTree>
    <p:extLst>
      <p:ext uri="{BB962C8B-B14F-4D97-AF65-F5344CB8AC3E}">
        <p14:creationId xmlns:p14="http://schemas.microsoft.com/office/powerpoint/2010/main" val="2209396492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CC500-660A-D6D0-9D81-6BC37D491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Ô, glorieux ancêtres,</a:t>
            </a:r>
          </a:p>
        </p:txBody>
      </p:sp>
    </p:spTree>
    <p:extLst>
      <p:ext uri="{BB962C8B-B14F-4D97-AF65-F5344CB8AC3E}">
        <p14:creationId xmlns:p14="http://schemas.microsoft.com/office/powerpoint/2010/main" val="963033258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076A77-74BE-C7C0-FDFC-9D7AB3593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Votre exemple, je le suis à la lettre.</a:t>
            </a:r>
          </a:p>
        </p:txBody>
      </p:sp>
    </p:spTree>
    <p:extLst>
      <p:ext uri="{BB962C8B-B14F-4D97-AF65-F5344CB8AC3E}">
        <p14:creationId xmlns:p14="http://schemas.microsoft.com/office/powerpoint/2010/main" val="1690556555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314A3-28D0-31DF-B485-E37F41D50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532847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61023-BA9F-86EA-E223-B802B5AE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Accourez, vous tous, </a:t>
            </a:r>
            <a:br>
              <a:rPr lang="fr-FR" dirty="0"/>
            </a:br>
            <a:r>
              <a:rPr lang="fr-FR" dirty="0"/>
              <a:t>les policiers sans peur,</a:t>
            </a:r>
          </a:p>
        </p:txBody>
      </p:sp>
    </p:spTree>
    <p:extLst>
      <p:ext uri="{BB962C8B-B14F-4D97-AF65-F5344CB8AC3E}">
        <p14:creationId xmlns:p14="http://schemas.microsoft.com/office/powerpoint/2010/main" val="2342408299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7407FC-E36B-D0AF-42C1-69370EDA9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101477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44459-8B0B-1235-AEC5-1CB8B79D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l’heure est grave. </a:t>
            </a:r>
            <a:br>
              <a:rPr lang="fr-FR" dirty="0"/>
            </a:br>
            <a:r>
              <a:rPr lang="fr-FR" dirty="0"/>
              <a:t>Soyez à la hauteur !</a:t>
            </a:r>
          </a:p>
        </p:txBody>
      </p:sp>
    </p:spTree>
    <p:extLst>
      <p:ext uri="{BB962C8B-B14F-4D97-AF65-F5344CB8AC3E}">
        <p14:creationId xmlns:p14="http://schemas.microsoft.com/office/powerpoint/2010/main" val="3734869987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93965A7-9AF6-0340-1B79-A6E222B0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1771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D2B2267D-717C-7065-2764-295DCE13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01490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563C7A-6155-5465-6411-EEAC9033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si c’est exagéré,</a:t>
            </a:r>
          </a:p>
        </p:txBody>
      </p:sp>
    </p:spTree>
    <p:extLst>
      <p:ext uri="{BB962C8B-B14F-4D97-AF65-F5344CB8AC3E}">
        <p14:creationId xmlns:p14="http://schemas.microsoft.com/office/powerpoint/2010/main" val="241293108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7F6CB-A025-8987-BF7C-71FA7EED7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788897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4B9FE-94FC-D0F8-7069-22057453D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Nous sommes un peu timorés</a:t>
            </a:r>
          </a:p>
        </p:txBody>
      </p:sp>
    </p:spTree>
    <p:extLst>
      <p:ext uri="{BB962C8B-B14F-4D97-AF65-F5344CB8AC3E}">
        <p14:creationId xmlns:p14="http://schemas.microsoft.com/office/powerpoint/2010/main" val="4138456035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FD02E1-E545-71BE-5885-4FA3FE13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716567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13D9D-D46F-2D36-BEF2-0073C58BF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conscients d’un danger</a:t>
            </a:r>
          </a:p>
        </p:txBody>
      </p:sp>
    </p:spTree>
    <p:extLst>
      <p:ext uri="{BB962C8B-B14F-4D97-AF65-F5344CB8AC3E}">
        <p14:creationId xmlns:p14="http://schemas.microsoft.com/office/powerpoint/2010/main" val="14337007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164D4-D817-3D8F-54B2-7F7DB118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280601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12702-CE05-C752-8A21-F63F26B56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Qu’il ne faut pas négliger.</a:t>
            </a:r>
          </a:p>
        </p:txBody>
      </p:sp>
    </p:spTree>
    <p:extLst>
      <p:ext uri="{BB962C8B-B14F-4D97-AF65-F5344CB8AC3E}">
        <p14:creationId xmlns:p14="http://schemas.microsoft.com/office/powerpoint/2010/main" val="2260883157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6DC88E-5064-E84B-0243-CC031D507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919522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5D136-4BFE-518F-F591-19CBC3B26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Mais quant à la pétoche,</a:t>
            </a:r>
          </a:p>
        </p:txBody>
      </p:sp>
    </p:spTree>
    <p:extLst>
      <p:ext uri="{BB962C8B-B14F-4D97-AF65-F5344CB8AC3E}">
        <p14:creationId xmlns:p14="http://schemas.microsoft.com/office/powerpoint/2010/main" val="3908370825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655FD2-10F9-3A66-EC8A-D699416FA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0228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7E000B-A1E3-EB1B-C728-DA3B431F9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Car si tout part en sucette,</a:t>
            </a:r>
          </a:p>
        </p:txBody>
      </p:sp>
    </p:spTree>
    <p:extLst>
      <p:ext uri="{BB962C8B-B14F-4D97-AF65-F5344CB8AC3E}">
        <p14:creationId xmlns:p14="http://schemas.microsoft.com/office/powerpoint/2010/main" val="1237464390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CEE89-702D-127A-0F72-216A9411B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le danger approche,</a:t>
            </a:r>
          </a:p>
        </p:txBody>
      </p:sp>
    </p:spTree>
    <p:extLst>
      <p:ext uri="{BB962C8B-B14F-4D97-AF65-F5344CB8AC3E}">
        <p14:creationId xmlns:p14="http://schemas.microsoft.com/office/powerpoint/2010/main" val="141649547"/>
      </p:ext>
    </p:extLst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2A0C93-7FF6-BE17-8D47-006E06AC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697040"/>
      </p:ext>
    </p:extLst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57F8B8-F5C0-107C-BAFF-2D4552ED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Nous mettons un point d’honneur</a:t>
            </a:r>
          </a:p>
        </p:txBody>
      </p:sp>
    </p:spTree>
    <p:extLst>
      <p:ext uri="{BB962C8B-B14F-4D97-AF65-F5344CB8AC3E}">
        <p14:creationId xmlns:p14="http://schemas.microsoft.com/office/powerpoint/2010/main" val="2331510487"/>
      </p:ext>
    </p:extLst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850CA9-BCFE-A770-A071-3E4C27E6A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À cacher cette peur.</a:t>
            </a:r>
          </a:p>
        </p:txBody>
      </p:sp>
    </p:spTree>
    <p:extLst>
      <p:ext uri="{BB962C8B-B14F-4D97-AF65-F5344CB8AC3E}">
        <p14:creationId xmlns:p14="http://schemas.microsoft.com/office/powerpoint/2010/main" val="743865405"/>
      </p:ext>
    </p:extLst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FED1510-6261-8854-E74A-889D39820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15762"/>
      </p:ext>
    </p:extLst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F50B95-1D55-F476-AF52-9D24A67D0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un criminel n’est pas</a:t>
            </a:r>
            <a:br>
              <a:rPr lang="fr-FR" dirty="0"/>
            </a:br>
            <a:r>
              <a:rPr lang="fr-FR" dirty="0"/>
              <a:t>à son ouvrage</a:t>
            </a:r>
            <a:br>
              <a:rPr lang="fr-FR" dirty="0"/>
            </a:br>
            <a:endParaRPr lang="fr-FR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538516"/>
      </p:ext>
    </p:extLst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EBC59-5EB1-DD58-CB59-F83219B9C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14556D-0C95-31C4-58DB-766EFAF01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un criminel n’est pas </a:t>
            </a:r>
            <a:br>
              <a:rPr lang="fr-FR" dirty="0"/>
            </a:br>
            <a:r>
              <a:rPr lang="fr-FR" dirty="0"/>
              <a:t>à son ouvrage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Son ouvrage</a:t>
            </a:r>
          </a:p>
        </p:txBody>
      </p:sp>
    </p:spTree>
    <p:extLst>
      <p:ext uri="{BB962C8B-B14F-4D97-AF65-F5344CB8AC3E}">
        <p14:creationId xmlns:p14="http://schemas.microsoft.com/office/powerpoint/2010/main" val="2102057827"/>
      </p:ext>
    </p:extLst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F8ECBC-3439-2D10-B043-8507845BD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s’il ne fomente </a:t>
            </a:r>
            <a:br>
              <a:rPr lang="fr-FR" dirty="0"/>
            </a:br>
            <a:r>
              <a:rPr lang="fr-FR" dirty="0"/>
              <a:t>rien de mal en somme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984139"/>
      </p:ext>
    </p:extLst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E6C14-C9EE-DEA4-31FC-D5D93BC09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B27FFF-8D2E-C3C6-5675-A763A39FB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s’il ne fomente </a:t>
            </a:r>
            <a:br>
              <a:rPr lang="fr-FR" dirty="0"/>
            </a:br>
            <a:r>
              <a:rPr lang="fr-FR" dirty="0"/>
              <a:t>rien de mal en somme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Mal en somme</a:t>
            </a:r>
          </a:p>
        </p:txBody>
      </p:sp>
    </p:spTree>
    <p:extLst>
      <p:ext uri="{BB962C8B-B14F-4D97-AF65-F5344CB8AC3E}">
        <p14:creationId xmlns:p14="http://schemas.microsoft.com/office/powerpoint/2010/main" val="2890240188"/>
      </p:ext>
    </p:extLst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E5BF1C-FE5D-E1C4-317B-AB4DD6493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peut fort bien jouir de plaisirs sages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57009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1DCCF27-A89E-CA81-B7F6-70CDBC1E6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282876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AD19F-230A-44EC-576B-F57D3A499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405473-BABF-CFAE-E27A-925952BE3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peut fort bien jouir de plaisirs sages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Plaisirs sages</a:t>
            </a:r>
          </a:p>
        </p:txBody>
      </p:sp>
    </p:spTree>
    <p:extLst>
      <p:ext uri="{BB962C8B-B14F-4D97-AF65-F5344CB8AC3E}">
        <p14:creationId xmlns:p14="http://schemas.microsoft.com/office/powerpoint/2010/main" val="2819736743"/>
      </p:ext>
    </p:extLst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82A621-7C46-9BE9-57F1-E5E0AAD19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Comme le ferait n’importe quel</a:t>
            </a:r>
            <a:br>
              <a:rPr lang="fr-FR" dirty="0"/>
            </a:br>
            <a:r>
              <a:rPr lang="fr-FR" dirty="0"/>
              <a:t>honnête homme.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3290576"/>
      </p:ext>
    </p:extLst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88E99-AF3D-8D5C-46DA-68D10210D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FF3FD-5145-D6BA-00CA-1F4E8CD1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Comme le ferait n’importe quel </a:t>
            </a:r>
            <a:br>
              <a:rPr lang="fr-FR" dirty="0"/>
            </a:br>
            <a:r>
              <a:rPr lang="fr-FR" dirty="0"/>
              <a:t>honnête homme.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Honnête homme</a:t>
            </a:r>
          </a:p>
        </p:txBody>
      </p:sp>
    </p:spTree>
    <p:extLst>
      <p:ext uri="{BB962C8B-B14F-4D97-AF65-F5344CB8AC3E}">
        <p14:creationId xmlns:p14="http://schemas.microsoft.com/office/powerpoint/2010/main" val="2472660718"/>
      </p:ext>
    </p:extLst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03ACE-AA91-95F2-0F4E-3DB718FED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le punir nous ferait de la peine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2955713"/>
      </p:ext>
    </p:extLst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11F88-B73E-10E2-4E2D-DB0945D9E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28D2E5-8EC1-C6CB-9A5B-F7A6E9E7C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le punir nous ferait de la peine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de la peine</a:t>
            </a:r>
          </a:p>
        </p:txBody>
      </p:sp>
    </p:spTree>
    <p:extLst>
      <p:ext uri="{BB962C8B-B14F-4D97-AF65-F5344CB8AC3E}">
        <p14:creationId xmlns:p14="http://schemas.microsoft.com/office/powerpoint/2010/main" val="3796851468"/>
      </p:ext>
    </p:extLst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386A7-8100-131F-D787-35A06E420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56E51-E452-4E68-D01A-5923623D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si c’est pour nous </a:t>
            </a:r>
            <a:br>
              <a:rPr lang="fr-FR" dirty="0"/>
            </a:br>
            <a:r>
              <a:rPr lang="fr-FR" dirty="0"/>
              <a:t>un devoir récurrent.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507333"/>
      </p:ext>
    </p:extLst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A22C5-B272-B467-980F-6115C760E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352B2-9C08-D1AC-6C22-4BE4D8AF4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si c’est pour nous </a:t>
            </a:r>
            <a:br>
              <a:rPr lang="fr-FR" dirty="0"/>
            </a:br>
            <a:r>
              <a:rPr lang="fr-FR" dirty="0"/>
              <a:t>un devoir récurrent.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récurrent</a:t>
            </a:r>
          </a:p>
        </p:txBody>
      </p:sp>
    </p:spTree>
    <p:extLst>
      <p:ext uri="{BB962C8B-B14F-4D97-AF65-F5344CB8AC3E}">
        <p14:creationId xmlns:p14="http://schemas.microsoft.com/office/powerpoint/2010/main" val="605136716"/>
      </p:ext>
    </p:extLst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7782BA-83DE-906D-76CF-909BAAEA6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 pour dire les choses, </a:t>
            </a:r>
            <a:br>
              <a:rPr lang="fr-FR" dirty="0"/>
            </a:br>
            <a:r>
              <a:rPr lang="fr-FR" dirty="0"/>
              <a:t>quoique ça me gêne,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193940"/>
      </p:ext>
    </p:extLst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00793-EE4E-75D5-7A64-4E8F15117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7B7A32-FA52-7F7F-BDD5-1A38177F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 pour dire les choses, </a:t>
            </a:r>
            <a:br>
              <a:rPr lang="fr-FR" dirty="0"/>
            </a:br>
            <a:r>
              <a:rPr lang="fr-FR" dirty="0"/>
              <a:t>quoique ça me gêne,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ça le gêne</a:t>
            </a:r>
          </a:p>
        </p:txBody>
      </p:sp>
    </p:spTree>
    <p:extLst>
      <p:ext uri="{BB962C8B-B14F-4D97-AF65-F5344CB8AC3E}">
        <p14:creationId xmlns:p14="http://schemas.microsoft.com/office/powerpoint/2010/main" val="949083492"/>
      </p:ext>
    </p:extLst>
  </p:cSld>
  <p:clrMapOvr>
    <a:masterClrMapping/>
  </p:clrMapOvr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85787E-F7B4-47F1-9857-22D2FF654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sort d’un policier, </a:t>
            </a:r>
            <a:br>
              <a:rPr lang="fr-FR" dirty="0"/>
            </a:br>
            <a:r>
              <a:rPr lang="fr-FR" dirty="0"/>
              <a:t>ça n’est pas marrant.</a:t>
            </a:r>
          </a:p>
        </p:txBody>
      </p:sp>
    </p:spTree>
    <p:extLst>
      <p:ext uri="{BB962C8B-B14F-4D97-AF65-F5344CB8AC3E}">
        <p14:creationId xmlns:p14="http://schemas.microsoft.com/office/powerpoint/2010/main" val="17764627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5E066D-FF8F-5C8C-E08E-F912B5D59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Avec le cœur dans les chaussettes,</a:t>
            </a:r>
          </a:p>
        </p:txBody>
      </p:sp>
    </p:spTree>
    <p:extLst>
      <p:ext uri="{BB962C8B-B14F-4D97-AF65-F5344CB8AC3E}">
        <p14:creationId xmlns:p14="http://schemas.microsoft.com/office/powerpoint/2010/main" val="4147317420"/>
      </p:ext>
    </p:extLst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899F9D4-3A62-C691-7F99-088DD49C8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154952"/>
      </p:ext>
    </p:extLst>
  </p:cSld>
  <p:clrMapOvr>
    <a:masterClrMapping/>
  </p:clrMapOvr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B28674-99A0-9717-EF57-1BD47613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 pour nous </a:t>
            </a:r>
            <a:br>
              <a:rPr lang="fr-FR" dirty="0"/>
            </a:br>
            <a:r>
              <a:rPr lang="fr-FR" dirty="0"/>
              <a:t>ce devoir est récurrent, </a:t>
            </a:r>
          </a:p>
        </p:txBody>
      </p:sp>
    </p:spTree>
    <p:extLst>
      <p:ext uri="{BB962C8B-B14F-4D97-AF65-F5344CB8AC3E}">
        <p14:creationId xmlns:p14="http://schemas.microsoft.com/office/powerpoint/2010/main" val="287668658"/>
      </p:ext>
    </p:extLst>
  </p:cSld>
  <p:clrMapOvr>
    <a:masterClrMapping/>
  </p:clrMapOvr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5B7F52-9240-D2DC-C562-31249D86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sort d’un policier, </a:t>
            </a:r>
            <a:br>
              <a:rPr lang="fr-FR" dirty="0"/>
            </a:br>
            <a:r>
              <a:rPr lang="fr-FR" dirty="0"/>
              <a:t>ça n’est pas marrant. </a:t>
            </a:r>
          </a:p>
        </p:txBody>
      </p:sp>
    </p:spTree>
    <p:extLst>
      <p:ext uri="{BB962C8B-B14F-4D97-AF65-F5344CB8AC3E}">
        <p14:creationId xmlns:p14="http://schemas.microsoft.com/office/powerpoint/2010/main" val="2989770936"/>
      </p:ext>
    </p:extLst>
  </p:cSld>
  <p:clrMapOvr>
    <a:masterClrMapping/>
  </p:clrMapOvr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33279-7DC9-76DB-D6C7-505FE83F3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 marrant.</a:t>
            </a:r>
          </a:p>
        </p:txBody>
      </p:sp>
    </p:spTree>
    <p:extLst>
      <p:ext uri="{BB962C8B-B14F-4D97-AF65-F5344CB8AC3E}">
        <p14:creationId xmlns:p14="http://schemas.microsoft.com/office/powerpoint/2010/main" val="3281899769"/>
      </p:ext>
    </p:extLst>
  </p:cSld>
  <p:clrMapOvr>
    <a:masterClrMapping/>
  </p:clrMapOvr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1E854-66B8-8E7F-98B2-B1C26593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4656324"/>
      </p:ext>
    </p:extLst>
  </p:cSld>
  <p:clrMapOvr>
    <a:masterClrMapping/>
  </p:clrMapOvr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CB58C-5165-FE12-155B-5B66F63F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quand le brigand </a:t>
            </a:r>
            <a:br>
              <a:rPr lang="fr-FR" dirty="0"/>
            </a:br>
            <a:r>
              <a:rPr lang="fr-FR" dirty="0"/>
              <a:t>délaisse les brigandages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741150"/>
      </p:ext>
    </p:extLst>
  </p:cSld>
  <p:clrMapOvr>
    <a:masterClrMapping/>
  </p:clrMapOvr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742AF-1A9C-D785-C108-C0352A920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80A0AD-326E-16CB-F567-24950AB2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quand le brigand </a:t>
            </a:r>
            <a:br>
              <a:rPr lang="fr-FR" dirty="0"/>
            </a:br>
            <a:r>
              <a:rPr lang="fr-FR" dirty="0"/>
              <a:t>délaisse les brigandages</a:t>
            </a:r>
            <a:br>
              <a:rPr lang="fr-FR" dirty="0"/>
            </a:br>
            <a:r>
              <a:rPr lang="fr-FR" dirty="0" err="1">
                <a:solidFill>
                  <a:srgbClr val="FFFF00"/>
                </a:solidFill>
              </a:rPr>
              <a:t>brigandages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741662"/>
      </p:ext>
    </p:extLst>
  </p:cSld>
  <p:clrMapOvr>
    <a:masterClrMapping/>
  </p:clrMapOvr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0AD00-86D0-7D56-88B8-7A0FC1181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 quand l’assassin </a:t>
            </a:r>
            <a:br>
              <a:rPr lang="fr-FR" dirty="0"/>
            </a:br>
            <a:r>
              <a:rPr lang="fr-FR" dirty="0"/>
              <a:t>ne commet pas ses crimes,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983214"/>
      </p:ext>
    </p:extLst>
  </p:cSld>
  <p:clrMapOvr>
    <a:masterClrMapping/>
  </p:clrMapOvr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FE242-9E88-7C47-4322-8EE3AFEFB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B9A7AE-D5FE-15CC-7A3C-EF7491E9C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Ou quand l’assassin </a:t>
            </a:r>
            <a:br>
              <a:rPr lang="fr-FR" dirty="0"/>
            </a:br>
            <a:r>
              <a:rPr lang="fr-FR" dirty="0"/>
              <a:t>ne commet pas ses crimes,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pas ses crimes</a:t>
            </a:r>
          </a:p>
        </p:txBody>
      </p:sp>
    </p:spTree>
    <p:extLst>
      <p:ext uri="{BB962C8B-B14F-4D97-AF65-F5344CB8AC3E}">
        <p14:creationId xmlns:p14="http://schemas.microsoft.com/office/powerpoint/2010/main" val="1115091308"/>
      </p:ext>
    </p:extLst>
  </p:cSld>
  <p:clrMapOvr>
    <a:masterClrMapping/>
  </p:clrMapOvr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10E731-FEAF-D6DF-F2A0-1F635C9C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aime à flâner </a:t>
            </a:r>
            <a:br>
              <a:rPr lang="fr-FR" dirty="0"/>
            </a:br>
            <a:r>
              <a:rPr lang="fr-FR" dirty="0"/>
              <a:t>comme un bel enfant sage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7631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5DC34A3-DDAD-3594-59D4-4B4A9B98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378506"/>
      </p:ext>
    </p:extLst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846E3-C937-E5FB-F9E4-2A261D3FF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2B617-9311-9FBA-6B56-192501730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Il aime à flâner </a:t>
            </a:r>
            <a:br>
              <a:rPr lang="fr-FR" dirty="0"/>
            </a:br>
            <a:r>
              <a:rPr lang="fr-FR" dirty="0"/>
              <a:t>comme un bel enfant sage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enfant sage</a:t>
            </a:r>
          </a:p>
        </p:txBody>
      </p:sp>
    </p:spTree>
    <p:extLst>
      <p:ext uri="{BB962C8B-B14F-4D97-AF65-F5344CB8AC3E}">
        <p14:creationId xmlns:p14="http://schemas.microsoft.com/office/powerpoint/2010/main" val="2264905619"/>
      </p:ext>
    </p:extLst>
  </p:cSld>
  <p:clrMapOvr>
    <a:masterClrMapping/>
  </p:clrMapOvr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75212-9436-9830-2082-54DFF99F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cueillir des fleurs </a:t>
            </a:r>
            <a:br>
              <a:rPr lang="fr-FR" dirty="0"/>
            </a:br>
            <a:r>
              <a:rPr lang="fr-FR" dirty="0"/>
              <a:t>au parfum sublime.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1821592"/>
      </p:ext>
    </p:extLst>
  </p:cSld>
  <p:clrMapOvr>
    <a:masterClrMapping/>
  </p:clrMapOvr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06536-7FD8-8DC9-D4E3-4E0BB8B7D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ECB18-7576-00B9-575E-B556DBF4E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cueillir des fleurs </a:t>
            </a:r>
            <a:br>
              <a:rPr lang="fr-FR" dirty="0"/>
            </a:br>
            <a:r>
              <a:rPr lang="fr-FR" dirty="0"/>
              <a:t>au parfum sublime.</a:t>
            </a:r>
            <a:br>
              <a:rPr lang="fr-FR" dirty="0"/>
            </a:br>
            <a:r>
              <a:rPr lang="fr-FR" dirty="0"/>
              <a:t>…</a:t>
            </a:r>
            <a:r>
              <a:rPr lang="fr-FR" dirty="0" err="1">
                <a:solidFill>
                  <a:srgbClr val="FFFF00"/>
                </a:solidFill>
              </a:rPr>
              <a:t>fum</a:t>
            </a:r>
            <a:r>
              <a:rPr lang="fr-FR" dirty="0">
                <a:solidFill>
                  <a:srgbClr val="FFFF00"/>
                </a:solidFill>
              </a:rPr>
              <a:t> sublime</a:t>
            </a:r>
          </a:p>
        </p:txBody>
      </p:sp>
    </p:spTree>
    <p:extLst>
      <p:ext uri="{BB962C8B-B14F-4D97-AF65-F5344CB8AC3E}">
        <p14:creationId xmlns:p14="http://schemas.microsoft.com/office/powerpoint/2010/main" val="1726413930"/>
      </p:ext>
    </p:extLst>
  </p:cSld>
  <p:clrMapOvr>
    <a:masterClrMapping/>
  </p:clrMapOvr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D9D0D-4148-8B0B-4A7B-7C46369A1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puis se chauffer </a:t>
            </a:r>
            <a:br>
              <a:rPr lang="fr-FR" dirty="0"/>
            </a:br>
            <a:r>
              <a:rPr lang="fr-FR" dirty="0"/>
              <a:t>au doux soleil du printemps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1285385"/>
      </p:ext>
    </p:extLst>
  </p:cSld>
  <p:clrMapOvr>
    <a:masterClrMapping/>
  </p:clrMapOvr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6B61C-B220-7227-520F-0DB35A10E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9B0F3C-05BD-9FEA-18E7-2B1ECAF53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puis se chauffer </a:t>
            </a:r>
            <a:br>
              <a:rPr lang="fr-FR" dirty="0"/>
            </a:br>
            <a:r>
              <a:rPr lang="fr-FR" dirty="0"/>
              <a:t>au doux soleil du printemps</a:t>
            </a:r>
            <a:br>
              <a:rPr lang="fr-FR" dirty="0"/>
            </a:br>
            <a:r>
              <a:rPr lang="fr-FR" dirty="0"/>
              <a:t>…</a:t>
            </a:r>
            <a:r>
              <a:rPr lang="fr-FR" dirty="0" err="1">
                <a:solidFill>
                  <a:srgbClr val="FFFF00"/>
                </a:solidFill>
              </a:rPr>
              <a:t>leil</a:t>
            </a:r>
            <a:r>
              <a:rPr lang="fr-FR" dirty="0">
                <a:solidFill>
                  <a:srgbClr val="FFFF00"/>
                </a:solidFill>
              </a:rPr>
              <a:t> du printemps</a:t>
            </a:r>
          </a:p>
        </p:txBody>
      </p:sp>
    </p:spTree>
    <p:extLst>
      <p:ext uri="{BB962C8B-B14F-4D97-AF65-F5344CB8AC3E}">
        <p14:creationId xmlns:p14="http://schemas.microsoft.com/office/powerpoint/2010/main" val="253280421"/>
      </p:ext>
    </p:extLst>
  </p:cSld>
  <p:clrMapOvr>
    <a:masterClrMapping/>
  </p:clrMapOvr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B9CE3-8C6C-2D2A-CC24-0B1594768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s’il n’est qu’un </a:t>
            </a:r>
            <a:br>
              <a:rPr lang="fr-FR" dirty="0"/>
            </a:br>
            <a:r>
              <a:rPr lang="fr-FR" dirty="0"/>
              <a:t>bien mauvais garnement.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4006900"/>
      </p:ext>
    </p:extLst>
  </p:cSld>
  <p:clrMapOvr>
    <a:masterClrMapping/>
  </p:clrMapOvr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895CA-BFAE-D15C-9ADC-70D90B2CA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6A9F0-370B-D40F-6CF2-B7AC1C9C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s’il n’est qu’un </a:t>
            </a:r>
            <a:br>
              <a:rPr lang="fr-FR" dirty="0"/>
            </a:br>
            <a:r>
              <a:rPr lang="fr-FR" dirty="0"/>
              <a:t>bien mauvais garnement.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garnement</a:t>
            </a:r>
          </a:p>
        </p:txBody>
      </p:sp>
    </p:spTree>
    <p:extLst>
      <p:ext uri="{BB962C8B-B14F-4D97-AF65-F5344CB8AC3E}">
        <p14:creationId xmlns:p14="http://schemas.microsoft.com/office/powerpoint/2010/main" val="2107850610"/>
      </p:ext>
    </p:extLst>
  </p:cSld>
  <p:clrMapOvr>
    <a:masterClrMapping/>
  </p:clrMapOvr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A8B59-5FBC-037F-1D17-5A194C100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8171AF-56D7-14A7-86EF-BEDB53F05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Ah, pour dire les choses, </a:t>
            </a:r>
            <a:br>
              <a:rPr lang="fr-FR" dirty="0"/>
            </a:br>
            <a:r>
              <a:rPr lang="fr-FR" dirty="0"/>
              <a:t>quoique ça me gêne,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0934005"/>
      </p:ext>
    </p:extLst>
  </p:cSld>
  <p:clrMapOvr>
    <a:masterClrMapping/>
  </p:clrMapOvr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2D1E8-4C7A-F6DF-BB73-F9060632F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Ah, pour dire les choses, </a:t>
            </a:r>
            <a:br>
              <a:rPr lang="fr-FR" dirty="0"/>
            </a:br>
            <a:r>
              <a:rPr lang="fr-FR" dirty="0"/>
              <a:t>quoique ça me gêne,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ça le gêne</a:t>
            </a:r>
          </a:p>
        </p:txBody>
      </p:sp>
    </p:spTree>
    <p:extLst>
      <p:ext uri="{BB962C8B-B14F-4D97-AF65-F5344CB8AC3E}">
        <p14:creationId xmlns:p14="http://schemas.microsoft.com/office/powerpoint/2010/main" val="53974210"/>
      </p:ext>
    </p:extLst>
  </p:cSld>
  <p:clrMapOvr>
    <a:masterClrMapping/>
  </p:clrMapOvr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08C499-4719-667F-F720-7B0E4DDE3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sort d’un policier, </a:t>
            </a:r>
            <a:br>
              <a:rPr lang="fr-FR" dirty="0"/>
            </a:br>
            <a:r>
              <a:rPr lang="fr-FR" dirty="0"/>
              <a:t>ça n’est pas marrant.</a:t>
            </a:r>
          </a:p>
        </p:txBody>
      </p:sp>
    </p:spTree>
    <p:extLst>
      <p:ext uri="{BB962C8B-B14F-4D97-AF65-F5344CB8AC3E}">
        <p14:creationId xmlns:p14="http://schemas.microsoft.com/office/powerpoint/2010/main" val="54698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3F35A-14E7-4D00-A92A-4F6D686C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Rien ne vaut, pour être honnête,</a:t>
            </a:r>
          </a:p>
        </p:txBody>
      </p:sp>
    </p:spTree>
    <p:extLst>
      <p:ext uri="{BB962C8B-B14F-4D97-AF65-F5344CB8AC3E}">
        <p14:creationId xmlns:p14="http://schemas.microsoft.com/office/powerpoint/2010/main" val="2392031873"/>
      </p:ext>
    </p:extLst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07DAE-C227-83B1-F05C-482AA7D17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2239962"/>
      </p:ext>
    </p:extLst>
  </p:cSld>
  <p:clrMapOvr>
    <a:masterClrMapping/>
  </p:clrMapOvr>
</p:sld>
</file>

<file path=ppt/slides/slide3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DA781-35AF-95DF-DEA0-AB33A990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 pour nous </a:t>
            </a:r>
            <a:br>
              <a:rPr lang="fr-FR" dirty="0"/>
            </a:br>
            <a:r>
              <a:rPr lang="fr-FR" dirty="0"/>
              <a:t>ce devoir est récurrent </a:t>
            </a:r>
          </a:p>
        </p:txBody>
      </p:sp>
    </p:spTree>
    <p:extLst>
      <p:ext uri="{BB962C8B-B14F-4D97-AF65-F5344CB8AC3E}">
        <p14:creationId xmlns:p14="http://schemas.microsoft.com/office/powerpoint/2010/main" val="1973181041"/>
      </p:ext>
    </p:extLst>
  </p:cSld>
  <p:clrMapOvr>
    <a:masterClrMapping/>
  </p:clrMapOvr>
</p:sld>
</file>

<file path=ppt/slides/slide3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4AC191-9E63-743D-6B59-B0C31E1EA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sort d’un policier, </a:t>
            </a:r>
            <a:br>
              <a:rPr lang="fr-FR" dirty="0"/>
            </a:br>
            <a:r>
              <a:rPr lang="fr-FR" dirty="0"/>
              <a:t>ça n’est pas marrant. </a:t>
            </a:r>
          </a:p>
        </p:txBody>
      </p:sp>
    </p:spTree>
    <p:extLst>
      <p:ext uri="{BB962C8B-B14F-4D97-AF65-F5344CB8AC3E}">
        <p14:creationId xmlns:p14="http://schemas.microsoft.com/office/powerpoint/2010/main" val="3920243133"/>
      </p:ext>
    </p:extLst>
  </p:cSld>
  <p:clrMapOvr>
    <a:masterClrMapping/>
  </p:clrMapOvr>
</p:sld>
</file>

<file path=ppt/slides/slide3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00AC066-43E1-8211-8A62-5851D72F6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 marrant.</a:t>
            </a:r>
          </a:p>
        </p:txBody>
      </p:sp>
    </p:spTree>
    <p:extLst>
      <p:ext uri="{BB962C8B-B14F-4D97-AF65-F5344CB8AC3E}">
        <p14:creationId xmlns:p14="http://schemas.microsoft.com/office/powerpoint/2010/main" val="2312295885"/>
      </p:ext>
    </p:extLst>
  </p:cSld>
  <p:clrMapOvr>
    <a:masterClrMapping/>
  </p:clrMapOvr>
</p:sld>
</file>

<file path=ppt/slides/slide3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EB3E0-B638-7001-0802-4BAEBF99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109082"/>
      </p:ext>
    </p:extLst>
  </p:cSld>
  <p:clrMapOvr>
    <a:masterClrMapping/>
  </p:clrMapOvr>
</p:sld>
</file>

<file path=ppt/slides/slide3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4C8CD0-C4AD-2060-6517-DD60C48F6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sommes </a:t>
            </a:r>
            <a:br>
              <a:rPr lang="fr-FR" dirty="0"/>
            </a:br>
            <a:r>
              <a:rPr lang="fr-FR" dirty="0"/>
              <a:t>des pirates par passion,</a:t>
            </a:r>
          </a:p>
        </p:txBody>
      </p:sp>
    </p:spTree>
    <p:extLst>
      <p:ext uri="{BB962C8B-B14F-4D97-AF65-F5344CB8AC3E}">
        <p14:creationId xmlns:p14="http://schemas.microsoft.com/office/powerpoint/2010/main" val="2799328391"/>
      </p:ext>
    </p:extLst>
  </p:cSld>
  <p:clrMapOvr>
    <a:masterClrMapping/>
  </p:clrMapOvr>
</p:sld>
</file>

<file path=ppt/slides/slide3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A9025-0EEF-E078-44C0-0FCD9B3EB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Mais nous tentons une reconversion</a:t>
            </a:r>
          </a:p>
        </p:txBody>
      </p:sp>
    </p:spTree>
    <p:extLst>
      <p:ext uri="{BB962C8B-B14F-4D97-AF65-F5344CB8AC3E}">
        <p14:creationId xmlns:p14="http://schemas.microsoft.com/office/powerpoint/2010/main" val="532536040"/>
      </p:ext>
    </p:extLst>
  </p:cSld>
  <p:clrMapOvr>
    <a:masterClrMapping/>
  </p:clrMapOvr>
</p:sld>
</file>

<file path=ppt/slides/slide3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069CDD-23AB-EA83-45E0-995778799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avec nos armes d’abordage</a:t>
            </a:r>
            <a:br>
              <a:rPr lang="fr-FR" dirty="0"/>
            </a:br>
            <a:r>
              <a:rPr lang="fr-FR" dirty="0"/>
              <a:t>Nous ferons un cambriolage.</a:t>
            </a:r>
          </a:p>
        </p:txBody>
      </p:sp>
    </p:spTree>
    <p:extLst>
      <p:ext uri="{BB962C8B-B14F-4D97-AF65-F5344CB8AC3E}">
        <p14:creationId xmlns:p14="http://schemas.microsoft.com/office/powerpoint/2010/main" val="4260937373"/>
      </p:ext>
    </p:extLst>
  </p:cSld>
  <p:clrMapOvr>
    <a:masterClrMapping/>
  </p:clrMapOvr>
</p:sld>
</file>

<file path=ppt/slides/slide3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F2660-72ED-7A6E-684B-B7D8D6E57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À pas de loup, </a:t>
            </a:r>
            <a:br>
              <a:rPr lang="fr-FR" dirty="0"/>
            </a:br>
            <a:r>
              <a:rPr lang="fr-FR" dirty="0"/>
              <a:t>les voilà qui approchent.</a:t>
            </a:r>
          </a:p>
        </p:txBody>
      </p:sp>
    </p:spTree>
    <p:extLst>
      <p:ext uri="{BB962C8B-B14F-4D97-AF65-F5344CB8AC3E}">
        <p14:creationId xmlns:p14="http://schemas.microsoft.com/office/powerpoint/2010/main" val="4263687425"/>
      </p:ext>
    </p:extLst>
  </p:cSld>
  <p:clrMapOvr>
    <a:masterClrMapping/>
  </p:clrMapOvr>
</p:sld>
</file>

<file path=ppt/slides/slide3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C296B-50C0-DFA4-A4BB-2F540880E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Silence ! Surtout, évitons l’anicroche.</a:t>
            </a:r>
          </a:p>
        </p:txBody>
      </p:sp>
    </p:spTree>
    <p:extLst>
      <p:ext uri="{BB962C8B-B14F-4D97-AF65-F5344CB8AC3E}">
        <p14:creationId xmlns:p14="http://schemas.microsoft.com/office/powerpoint/2010/main" val="30865438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1A6F6-B813-A5BA-2DF6-6A9C7F40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son martial d’une trompette,</a:t>
            </a:r>
          </a:p>
        </p:txBody>
      </p:sp>
    </p:spTree>
    <p:extLst>
      <p:ext uri="{BB962C8B-B14F-4D97-AF65-F5344CB8AC3E}">
        <p14:creationId xmlns:p14="http://schemas.microsoft.com/office/powerpoint/2010/main" val="1017887191"/>
      </p:ext>
    </p:extLst>
  </p:cSld>
  <p:clrMapOvr>
    <a:masterClrMapping/>
  </p:clrMapOvr>
</p:sld>
</file>

<file path=ppt/slides/slide3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21439-418C-8A68-5586-303C1992B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ne voulons </a:t>
            </a:r>
            <a:br>
              <a:rPr lang="fr-FR" dirty="0"/>
            </a:br>
            <a:r>
              <a:rPr lang="fr-FR" dirty="0"/>
              <a:t>ni l’or ni les pierreries,</a:t>
            </a:r>
          </a:p>
        </p:txBody>
      </p:sp>
    </p:spTree>
    <p:extLst>
      <p:ext uri="{BB962C8B-B14F-4D97-AF65-F5344CB8AC3E}">
        <p14:creationId xmlns:p14="http://schemas.microsoft.com/office/powerpoint/2010/main" val="2469065386"/>
      </p:ext>
    </p:extLst>
  </p:cSld>
  <p:clrMapOvr>
    <a:masterClrMapping/>
  </p:clrMapOvr>
</p:sld>
</file>

<file path=ppt/slides/slide3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94DBAF-D38E-5421-AD6A-5AF23ABBE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Mais bien punir la supercherie</a:t>
            </a:r>
          </a:p>
        </p:txBody>
      </p:sp>
    </p:spTree>
    <p:extLst>
      <p:ext uri="{BB962C8B-B14F-4D97-AF65-F5344CB8AC3E}">
        <p14:creationId xmlns:p14="http://schemas.microsoft.com/office/powerpoint/2010/main" val="3032447851"/>
      </p:ext>
    </p:extLst>
  </p:cSld>
  <p:clrMapOvr>
    <a:masterClrMapping/>
  </p:clrMapOvr>
</p:sld>
</file>

<file path=ppt/slides/slide3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2FB38-A340-D5AD-51F7-E9C51529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voulons la peine capitale</a:t>
            </a:r>
          </a:p>
        </p:txBody>
      </p:sp>
    </p:spTree>
    <p:extLst>
      <p:ext uri="{BB962C8B-B14F-4D97-AF65-F5344CB8AC3E}">
        <p14:creationId xmlns:p14="http://schemas.microsoft.com/office/powerpoint/2010/main" val="554441390"/>
      </p:ext>
    </p:extLst>
  </p:cSld>
  <p:clrMapOvr>
    <a:masterClrMapping/>
  </p:clrMapOvr>
</p:sld>
</file>

<file path=ppt/slides/slide3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326CDA-96E2-9350-9877-7E575032D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le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101557888"/>
      </p:ext>
    </p:extLst>
  </p:cSld>
  <p:clrMapOvr>
    <a:masterClrMapping/>
  </p:clrMapOvr>
</p:sld>
</file>

<file path=ppt/slides/slide3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B46322-4D49-4FC6-ED7B-021221ED5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Ils veulent la peine</a:t>
            </a:r>
          </a:p>
        </p:txBody>
      </p:sp>
    </p:spTree>
    <p:extLst>
      <p:ext uri="{BB962C8B-B14F-4D97-AF65-F5344CB8AC3E}">
        <p14:creationId xmlns:p14="http://schemas.microsoft.com/office/powerpoint/2010/main" val="3957574883"/>
      </p:ext>
    </p:extLst>
  </p:cSld>
  <p:clrMapOvr>
    <a:masterClrMapping/>
  </p:clrMapOvr>
</p:sld>
</file>

<file path=ppt/slides/slide3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DEEB5-4BA1-E683-7D02-5BD1EBE66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Capitale ! Nous voulons la peine</a:t>
            </a:r>
          </a:p>
        </p:txBody>
      </p:sp>
    </p:spTree>
    <p:extLst>
      <p:ext uri="{BB962C8B-B14F-4D97-AF65-F5344CB8AC3E}">
        <p14:creationId xmlns:p14="http://schemas.microsoft.com/office/powerpoint/2010/main" val="2315354689"/>
      </p:ext>
    </p:extLst>
  </p:cSld>
  <p:clrMapOvr>
    <a:masterClrMapping/>
  </p:clrMapOvr>
</p:sld>
</file>

<file path=ppt/slides/slide3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2A38D1-7632-F3EA-AA46-CB83C3A24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Capitale !</a:t>
            </a:r>
          </a:p>
        </p:txBody>
      </p:sp>
    </p:spTree>
    <p:extLst>
      <p:ext uri="{BB962C8B-B14F-4D97-AF65-F5344CB8AC3E}">
        <p14:creationId xmlns:p14="http://schemas.microsoft.com/office/powerpoint/2010/main" val="1999843910"/>
      </p:ext>
    </p:extLst>
  </p:cSld>
  <p:clrMapOvr>
    <a:masterClrMapping/>
  </p:clrMapOvr>
</p:sld>
</file>

<file path=ppt/slides/slide3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417B5-F119-510C-18DC-D1742A97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Ils veulent la peine capitale</a:t>
            </a:r>
          </a:p>
        </p:txBody>
      </p:sp>
    </p:spTree>
    <p:extLst>
      <p:ext uri="{BB962C8B-B14F-4D97-AF65-F5344CB8AC3E}">
        <p14:creationId xmlns:p14="http://schemas.microsoft.com/office/powerpoint/2010/main" val="2969864736"/>
      </p:ext>
    </p:extLst>
  </p:cSld>
  <p:clrMapOvr>
    <a:masterClrMapping/>
  </p:clrMapOvr>
</p:sld>
</file>

<file path=ppt/slides/slide3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25F69-6D41-FAB1-90E4-CCD81446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le major-général.</a:t>
            </a:r>
          </a:p>
        </p:txBody>
      </p:sp>
    </p:spTree>
    <p:extLst>
      <p:ext uri="{BB962C8B-B14F-4D97-AF65-F5344CB8AC3E}">
        <p14:creationId xmlns:p14="http://schemas.microsoft.com/office/powerpoint/2010/main" val="565340132"/>
      </p:ext>
    </p:extLst>
  </p:cSld>
  <p:clrMapOvr>
    <a:masterClrMapping/>
  </p:clrMapOvr>
</p:sld>
</file>

<file path=ppt/slides/slide3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102384C-3AE4-F3A6-1677-00B7FBC0C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5437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3D8AF760-A308-997F-090D-BBF386F51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315731"/>
      </p:ext>
    </p:extLst>
  </p:cSld>
  <p:clrMapOvr>
    <a:masterClrMapping/>
  </p:clrMapOvr>
</p:sld>
</file>

<file path=ppt/slides/slide3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C0AED0-394F-E53F-1F30-44B37092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Ils viennent en force à pas de loup.</a:t>
            </a:r>
          </a:p>
        </p:txBody>
      </p:sp>
    </p:spTree>
    <p:extLst>
      <p:ext uri="{BB962C8B-B14F-4D97-AF65-F5344CB8AC3E}">
        <p14:creationId xmlns:p14="http://schemas.microsoft.com/office/powerpoint/2010/main" val="310615109"/>
      </p:ext>
    </p:extLst>
  </p:cSld>
  <p:clrMapOvr>
    <a:masterClrMapping/>
  </p:clrMapOvr>
</p:sld>
</file>

<file path=ppt/slides/slide3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492F9E-03A5-35FD-AAD2-0E0E910B2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Soyons prudents et cachons-nous.</a:t>
            </a:r>
          </a:p>
        </p:txBody>
      </p:sp>
    </p:spTree>
    <p:extLst>
      <p:ext uri="{BB962C8B-B14F-4D97-AF65-F5344CB8AC3E}">
        <p14:creationId xmlns:p14="http://schemas.microsoft.com/office/powerpoint/2010/main" val="3712784827"/>
      </p:ext>
    </p:extLst>
  </p:cSld>
  <p:clrMapOvr>
    <a:masterClrMapping/>
  </p:clrMapOvr>
</p:sld>
</file>

<file path=ppt/slides/slide3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FD62401-41D2-38D2-0D57-4CB941D7D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832853"/>
      </p:ext>
    </p:extLst>
  </p:cSld>
  <p:clrMapOvr>
    <a:masterClrMapping/>
  </p:clrMapOvr>
</p:sld>
</file>

<file path=ppt/slides/slide3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CF7AA-4C34-13F5-EFE0-9B06B913B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pas de loup,</a:t>
            </a:r>
            <a:br>
              <a:rPr lang="fr-FR" dirty="0"/>
            </a:br>
            <a:r>
              <a:rPr lang="fr-FR" dirty="0"/>
              <a:t>Nous fondons sur nos proies,</a:t>
            </a:r>
          </a:p>
        </p:txBody>
      </p:sp>
    </p:spTree>
    <p:extLst>
      <p:ext uri="{BB962C8B-B14F-4D97-AF65-F5344CB8AC3E}">
        <p14:creationId xmlns:p14="http://schemas.microsoft.com/office/powerpoint/2010/main" val="308492801"/>
      </p:ext>
    </p:extLst>
  </p:cSld>
  <p:clrMapOvr>
    <a:masterClrMapping/>
  </p:clrMapOvr>
</p:sld>
</file>

<file path=ppt/slides/slide3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F05C1-150E-5C14-E5E4-C0A55293F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gare à vous,</a:t>
            </a:r>
            <a:br>
              <a:rPr lang="fr-FR" dirty="0"/>
            </a:br>
            <a:r>
              <a:rPr lang="fr-FR" dirty="0"/>
              <a:t>Malheur au maladroit.</a:t>
            </a:r>
          </a:p>
        </p:txBody>
      </p:sp>
    </p:spTree>
    <p:extLst>
      <p:ext uri="{BB962C8B-B14F-4D97-AF65-F5344CB8AC3E}">
        <p14:creationId xmlns:p14="http://schemas.microsoft.com/office/powerpoint/2010/main" val="806030042"/>
      </p:ext>
    </p:extLst>
  </p:cSld>
  <p:clrMapOvr>
    <a:masterClrMapping/>
  </p:clrMapOvr>
</p:sld>
</file>

<file path=ppt/slides/slide3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533CB-B0C7-37EF-1FA5-FF0CC2C0A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Chut, pas un bruit</a:t>
            </a:r>
            <a:br>
              <a:rPr lang="fr-FR" dirty="0"/>
            </a:br>
            <a:r>
              <a:rPr lang="fr-FR" dirty="0"/>
              <a:t>Et surtout pas un mot.</a:t>
            </a:r>
          </a:p>
        </p:txBody>
      </p:sp>
    </p:spTree>
    <p:extLst>
      <p:ext uri="{BB962C8B-B14F-4D97-AF65-F5344CB8AC3E}">
        <p14:creationId xmlns:p14="http://schemas.microsoft.com/office/powerpoint/2010/main" val="355518415"/>
      </p:ext>
    </p:extLst>
  </p:cSld>
  <p:clrMapOvr>
    <a:masterClrMapping/>
  </p:clrMapOvr>
</p:sld>
</file>

<file path=ppt/slides/slide3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2C7D9-A337-32F2-D7C9-27F03C263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interdit </a:t>
            </a:r>
            <a:br>
              <a:rPr lang="fr-FR" dirty="0"/>
            </a:br>
            <a:r>
              <a:rPr lang="fr-FR" dirty="0"/>
              <a:t>comme dans un tombeau.</a:t>
            </a:r>
          </a:p>
        </p:txBody>
      </p:sp>
    </p:spTree>
    <p:extLst>
      <p:ext uri="{BB962C8B-B14F-4D97-AF65-F5344CB8AC3E}">
        <p14:creationId xmlns:p14="http://schemas.microsoft.com/office/powerpoint/2010/main" val="169692928"/>
      </p:ext>
    </p:extLst>
  </p:cSld>
  <p:clrMapOvr>
    <a:masterClrMapping/>
  </p:clrMapOvr>
</p:sld>
</file>

<file path=ppt/slides/slide3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05E1B508-D55E-1BE7-194A-F380CA4E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501864"/>
      </p:ext>
    </p:extLst>
  </p:cSld>
  <p:clrMapOvr>
    <a:masterClrMapping/>
  </p:clrMapOvr>
</p:sld>
</file>

<file path=ppt/slides/slide3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41C35-42CD-1F6B-C47B-EA9FB97D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le pirate rôde ainsi</a:t>
            </a:r>
            <a:br>
              <a:rPr lang="fr-FR" dirty="0"/>
            </a:br>
            <a:r>
              <a:rPr lang="fr-FR" dirty="0"/>
              <a:t>Quand le bourgeois dort sans souci.</a:t>
            </a:r>
          </a:p>
        </p:txBody>
      </p:sp>
    </p:spTree>
    <p:extLst>
      <p:ext uri="{BB962C8B-B14F-4D97-AF65-F5344CB8AC3E}">
        <p14:creationId xmlns:p14="http://schemas.microsoft.com/office/powerpoint/2010/main" val="726870068"/>
      </p:ext>
    </p:extLst>
  </p:cSld>
  <p:clrMapOvr>
    <a:masterClrMapping/>
  </p:clrMapOvr>
</p:sld>
</file>

<file path=ppt/slides/slide3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D8ADD261-5316-EABB-E1D6-59BE72123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4546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5D9AB-9314-1DA5-15CC-51C7CE991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Allez, les braves, </a:t>
            </a:r>
            <a:br>
              <a:rPr lang="fr-FR" dirty="0"/>
            </a:br>
            <a:r>
              <a:rPr lang="fr-FR" dirty="0"/>
              <a:t>couvrez-vous de gloire</a:t>
            </a:r>
          </a:p>
        </p:txBody>
      </p:sp>
    </p:spTree>
    <p:extLst>
      <p:ext uri="{BB962C8B-B14F-4D97-AF65-F5344CB8AC3E}">
        <p14:creationId xmlns:p14="http://schemas.microsoft.com/office/powerpoint/2010/main" val="912694913"/>
      </p:ext>
    </p:extLst>
  </p:cSld>
  <p:clrMapOvr>
    <a:masterClrMapping/>
  </p:clrMapOvr>
</p:sld>
</file>

<file path=ppt/slides/slide3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B092B-B9E4-E826-A23E-C9A140DCA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Venez, gitans des mers, </a:t>
            </a:r>
          </a:p>
        </p:txBody>
      </p:sp>
    </p:spTree>
    <p:extLst>
      <p:ext uri="{BB962C8B-B14F-4D97-AF65-F5344CB8AC3E}">
        <p14:creationId xmlns:p14="http://schemas.microsoft.com/office/powerpoint/2010/main" val="948627494"/>
      </p:ext>
    </p:extLst>
  </p:cSld>
  <p:clrMapOvr>
    <a:masterClrMapping/>
  </p:clrMapOvr>
</p:sld>
</file>

<file path=ppt/slides/slide3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77A6F6-923B-0723-2226-8EB6FA9FC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de navigation,</a:t>
            </a:r>
            <a:br>
              <a:rPr lang="fr-FR" dirty="0"/>
            </a:br>
            <a:r>
              <a:rPr lang="fr-FR" dirty="0"/>
              <a:t>Changeons de profession.</a:t>
            </a:r>
          </a:p>
        </p:txBody>
      </p:sp>
    </p:spTree>
    <p:extLst>
      <p:ext uri="{BB962C8B-B14F-4D97-AF65-F5344CB8AC3E}">
        <p14:creationId xmlns:p14="http://schemas.microsoft.com/office/powerpoint/2010/main" val="2405719443"/>
      </p:ext>
    </p:extLst>
  </p:cSld>
  <p:clrMapOvr>
    <a:masterClrMapping/>
  </p:clrMapOvr>
</p:sld>
</file>

<file path=ppt/slides/slide3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86C8C-AC8F-E511-2CE0-C6CECAA57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Oublions les piratages,</a:t>
            </a:r>
            <a:br>
              <a:rPr lang="fr-FR" dirty="0"/>
            </a:br>
            <a:r>
              <a:rPr lang="fr-FR" dirty="0"/>
              <a:t>Faisons un cambriolage !</a:t>
            </a:r>
          </a:p>
        </p:txBody>
      </p:sp>
    </p:spTree>
    <p:extLst>
      <p:ext uri="{BB962C8B-B14F-4D97-AF65-F5344CB8AC3E}">
        <p14:creationId xmlns:p14="http://schemas.microsoft.com/office/powerpoint/2010/main" val="2475533060"/>
      </p:ext>
    </p:extLst>
  </p:cSld>
  <p:clrMapOvr>
    <a:masterClrMapping/>
  </p:clrMapOvr>
</p:sld>
</file>

<file path=ppt/slides/slide3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3977359-7BFC-32C7-9309-1D3827C15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23994"/>
      </p:ext>
    </p:extLst>
  </p:cSld>
  <p:clrMapOvr>
    <a:masterClrMapping/>
  </p:clrMapOvr>
</p:sld>
</file>

<file path=ppt/slides/slide3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5C43C-36AA-E789-7446-F739BE7C4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7C13D-C895-66B6-348E-8D3945054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Venez, gitans des mers, </a:t>
            </a:r>
          </a:p>
        </p:txBody>
      </p:sp>
    </p:spTree>
    <p:extLst>
      <p:ext uri="{BB962C8B-B14F-4D97-AF65-F5344CB8AC3E}">
        <p14:creationId xmlns:p14="http://schemas.microsoft.com/office/powerpoint/2010/main" val="1060795017"/>
      </p:ext>
    </p:extLst>
  </p:cSld>
  <p:clrMapOvr>
    <a:masterClrMapping/>
  </p:clrMapOvr>
</p:sld>
</file>

<file path=ppt/slides/slide3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03DD3-9EAC-6B86-5E74-6CA5FBC69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D62C8F-FF12-0109-0222-7B9E48A1C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de navigation,</a:t>
            </a:r>
            <a:br>
              <a:rPr lang="fr-FR" dirty="0"/>
            </a:br>
            <a:r>
              <a:rPr lang="fr-FR" dirty="0"/>
              <a:t>Changeons de profession.</a:t>
            </a:r>
          </a:p>
        </p:txBody>
      </p:sp>
    </p:spTree>
    <p:extLst>
      <p:ext uri="{BB962C8B-B14F-4D97-AF65-F5344CB8AC3E}">
        <p14:creationId xmlns:p14="http://schemas.microsoft.com/office/powerpoint/2010/main" val="1670317710"/>
      </p:ext>
    </p:extLst>
  </p:cSld>
  <p:clrMapOvr>
    <a:masterClrMapping/>
  </p:clrMapOvr>
</p:sld>
</file>

<file path=ppt/slides/slide3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A204E-1149-5894-0A6C-1A9B2DF1E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E033CA-64AD-EA63-B3D6-3B54C155C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Oublions les piratages,</a:t>
            </a:r>
            <a:br>
              <a:rPr lang="fr-FR" dirty="0"/>
            </a:br>
            <a:r>
              <a:rPr lang="fr-FR" dirty="0"/>
              <a:t>Faisons un cambriolage !</a:t>
            </a:r>
          </a:p>
        </p:txBody>
      </p:sp>
    </p:spTree>
    <p:extLst>
      <p:ext uri="{BB962C8B-B14F-4D97-AF65-F5344CB8AC3E}">
        <p14:creationId xmlns:p14="http://schemas.microsoft.com/office/powerpoint/2010/main" val="370613855"/>
      </p:ext>
    </p:extLst>
  </p:cSld>
  <p:clrMapOvr>
    <a:masterClrMapping/>
  </p:clrMapOvr>
</p:sld>
</file>

<file path=ppt/slides/slide3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914C2-4007-81B3-15D8-A8ACF0A2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503257"/>
      </p:ext>
    </p:extLst>
  </p:cSld>
  <p:clrMapOvr>
    <a:masterClrMapping/>
  </p:clrMapOvr>
</p:sld>
</file>

<file path=ppt/slides/slide3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6C5BF1-4F94-1AB3-917A-F64ED0F78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Voici ton pied de biche</a:t>
            </a:r>
            <a:br>
              <a:rPr lang="fr-FR" dirty="0"/>
            </a:br>
            <a:r>
              <a:rPr lang="fr-FR" dirty="0"/>
              <a:t>Et l’outil à crocheter.</a:t>
            </a:r>
          </a:p>
        </p:txBody>
      </p:sp>
    </p:spTree>
    <p:extLst>
      <p:ext uri="{BB962C8B-B14F-4D97-AF65-F5344CB8AC3E}">
        <p14:creationId xmlns:p14="http://schemas.microsoft.com/office/powerpoint/2010/main" val="3122817138"/>
      </p:ext>
    </p:extLst>
  </p:cSld>
  <p:clrMapOvr>
    <a:masterClrMapping/>
  </p:clrMapOvr>
</p:sld>
</file>

<file path=ppt/slides/slide3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D97CF2-F16B-BC6E-FDC0-071436DF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Avec ton gourdin fétiche,</a:t>
            </a:r>
            <a:br>
              <a:rPr lang="fr-FR" dirty="0"/>
            </a:br>
            <a:r>
              <a:rPr lang="fr-FR" dirty="0"/>
              <a:t>Frappe à volonté. </a:t>
            </a:r>
          </a:p>
        </p:txBody>
      </p:sp>
    </p:spTree>
    <p:extLst>
      <p:ext uri="{BB962C8B-B14F-4D97-AF65-F5344CB8AC3E}">
        <p14:creationId xmlns:p14="http://schemas.microsoft.com/office/powerpoint/2010/main" val="1290491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6AE504-C5B6-1A16-831F-A4F04DE1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êtes le héros</a:t>
            </a:r>
            <a:br>
              <a:rPr lang="fr-FR" dirty="0"/>
            </a:br>
            <a:r>
              <a:rPr lang="fr-FR" dirty="0"/>
              <a:t>Qui veut toujours notre bonheur </a:t>
            </a:r>
          </a:p>
        </p:txBody>
      </p:sp>
    </p:spTree>
    <p:extLst>
      <p:ext uri="{BB962C8B-B14F-4D97-AF65-F5344CB8AC3E}">
        <p14:creationId xmlns:p14="http://schemas.microsoft.com/office/powerpoint/2010/main" val="26341024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59CEDF-C7A9-DD49-5793-1892E5880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si la mort était le prix du devoir,</a:t>
            </a:r>
          </a:p>
        </p:txBody>
      </p:sp>
    </p:spTree>
    <p:extLst>
      <p:ext uri="{BB962C8B-B14F-4D97-AF65-F5344CB8AC3E}">
        <p14:creationId xmlns:p14="http://schemas.microsoft.com/office/powerpoint/2010/main" val="962446153"/>
      </p:ext>
    </p:extLst>
  </p:cSld>
  <p:clrMapOvr>
    <a:masterClrMapping/>
  </p:clrMapOvr>
</p:sld>
</file>

<file path=ppt/slides/slide4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94C9A-CE35-7A05-E2BB-EE7CCA033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N’oublie pas ton briquet</a:t>
            </a:r>
            <a:br>
              <a:rPr lang="fr-FR" dirty="0"/>
            </a:br>
            <a:r>
              <a:rPr lang="fr-FR" dirty="0"/>
              <a:t>Et puis toi, viens ici !</a:t>
            </a:r>
          </a:p>
        </p:txBody>
      </p:sp>
    </p:spTree>
    <p:extLst>
      <p:ext uri="{BB962C8B-B14F-4D97-AF65-F5344CB8AC3E}">
        <p14:creationId xmlns:p14="http://schemas.microsoft.com/office/powerpoint/2010/main" val="3864268728"/>
      </p:ext>
    </p:extLst>
  </p:cSld>
  <p:clrMapOvr>
    <a:masterClrMapping/>
  </p:clrMapOvr>
</p:sld>
</file>

<file path=ppt/slides/slide4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1A1FEC-6A39-EDC5-B1A3-95DE45477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Prends ton quinquet</a:t>
            </a:r>
            <a:br>
              <a:rPr lang="fr-FR" dirty="0"/>
            </a:br>
            <a:r>
              <a:rPr lang="fr-FR" dirty="0"/>
              <a:t>Et les clés passe-partout aussi.  </a:t>
            </a:r>
          </a:p>
        </p:txBody>
      </p:sp>
    </p:spTree>
    <p:extLst>
      <p:ext uri="{BB962C8B-B14F-4D97-AF65-F5344CB8AC3E}">
        <p14:creationId xmlns:p14="http://schemas.microsoft.com/office/powerpoint/2010/main" val="4200352343"/>
      </p:ext>
    </p:extLst>
  </p:cSld>
  <p:clrMapOvr>
    <a:masterClrMapping/>
  </p:clrMapOvr>
</p:sld>
</file>

<file path=ppt/slides/slide4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A1BB0BE-FC1F-AA76-C955-9D35A5C2A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381117"/>
      </p:ext>
    </p:extLst>
  </p:cSld>
  <p:clrMapOvr>
    <a:masterClrMapping/>
  </p:clrMapOvr>
</p:sld>
</file>

<file path=ppt/slides/slide4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C9E58-8187-F37E-D57B-B26F71888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627EB-BF4D-0580-CBF1-DCC460C07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pas de loup,</a:t>
            </a:r>
            <a:br>
              <a:rPr lang="fr-FR" dirty="0"/>
            </a:br>
            <a:r>
              <a:rPr lang="fr-FR" dirty="0"/>
              <a:t>Nous fondons sur nos proies,</a:t>
            </a:r>
          </a:p>
        </p:txBody>
      </p:sp>
    </p:spTree>
    <p:extLst>
      <p:ext uri="{BB962C8B-B14F-4D97-AF65-F5344CB8AC3E}">
        <p14:creationId xmlns:p14="http://schemas.microsoft.com/office/powerpoint/2010/main" val="4154446459"/>
      </p:ext>
    </p:extLst>
  </p:cSld>
  <p:clrMapOvr>
    <a:masterClrMapping/>
  </p:clrMapOvr>
</p:sld>
</file>

<file path=ppt/slides/slide4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2D2C4-BB64-CA40-672C-AB1A9F762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5D163-7E77-40E3-B0CA-B7DEBFA78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gare à vous,</a:t>
            </a:r>
            <a:br>
              <a:rPr lang="fr-FR" dirty="0"/>
            </a:br>
            <a:r>
              <a:rPr lang="fr-FR" dirty="0"/>
              <a:t>Malheur au maladroit.</a:t>
            </a:r>
          </a:p>
        </p:txBody>
      </p:sp>
    </p:spTree>
    <p:extLst>
      <p:ext uri="{BB962C8B-B14F-4D97-AF65-F5344CB8AC3E}">
        <p14:creationId xmlns:p14="http://schemas.microsoft.com/office/powerpoint/2010/main" val="477837524"/>
      </p:ext>
    </p:extLst>
  </p:cSld>
  <p:clrMapOvr>
    <a:masterClrMapping/>
  </p:clrMapOvr>
</p:sld>
</file>

<file path=ppt/slides/slide4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8E434-85B0-1BB5-665E-E44AE9645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CFEE4D-A5C8-60BB-1B89-068D7ED7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Chut, pas un bruit</a:t>
            </a:r>
            <a:br>
              <a:rPr lang="fr-FR" dirty="0"/>
            </a:br>
            <a:r>
              <a:rPr lang="fr-FR" dirty="0"/>
              <a:t>Et surtout pas un mot.</a:t>
            </a:r>
          </a:p>
        </p:txBody>
      </p:sp>
    </p:spTree>
    <p:extLst>
      <p:ext uri="{BB962C8B-B14F-4D97-AF65-F5344CB8AC3E}">
        <p14:creationId xmlns:p14="http://schemas.microsoft.com/office/powerpoint/2010/main" val="2904078853"/>
      </p:ext>
    </p:extLst>
  </p:cSld>
  <p:clrMapOvr>
    <a:masterClrMapping/>
  </p:clrMapOvr>
</p:sld>
</file>

<file path=ppt/slides/slide4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327B0-ED7F-98E2-6B11-514498A50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131E1-8800-76FF-038F-7E8023CE4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interdit </a:t>
            </a:r>
            <a:br>
              <a:rPr lang="fr-FR" dirty="0"/>
            </a:br>
            <a:r>
              <a:rPr lang="fr-FR" dirty="0"/>
              <a:t>comme dans un tombeau.</a:t>
            </a:r>
          </a:p>
        </p:txBody>
      </p:sp>
    </p:spTree>
    <p:extLst>
      <p:ext uri="{BB962C8B-B14F-4D97-AF65-F5344CB8AC3E}">
        <p14:creationId xmlns:p14="http://schemas.microsoft.com/office/powerpoint/2010/main" val="2958888669"/>
      </p:ext>
    </p:extLst>
  </p:cSld>
  <p:clrMapOvr>
    <a:masterClrMapping/>
  </p:clrMapOvr>
</p:sld>
</file>

<file path=ppt/slides/slide4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46F56-E33C-E496-6001-A057267E6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Venez, gitans des mers,</a:t>
            </a:r>
          </a:p>
        </p:txBody>
      </p:sp>
    </p:spTree>
    <p:extLst>
      <p:ext uri="{BB962C8B-B14F-4D97-AF65-F5344CB8AC3E}">
        <p14:creationId xmlns:p14="http://schemas.microsoft.com/office/powerpoint/2010/main" val="1492521466"/>
      </p:ext>
    </p:extLst>
  </p:cSld>
  <p:clrMapOvr>
    <a:masterClrMapping/>
  </p:clrMapOvr>
</p:sld>
</file>

<file path=ppt/slides/slide4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E6473-8CD5-6C1D-6FC9-0F3D4B1D5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F5E87-482F-B4D8-EE0B-09AB1ECA1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de navigation,</a:t>
            </a:r>
            <a:br>
              <a:rPr lang="fr-FR" dirty="0"/>
            </a:br>
            <a:r>
              <a:rPr lang="fr-FR" dirty="0"/>
              <a:t>Changeons de profession.</a:t>
            </a:r>
          </a:p>
        </p:txBody>
      </p:sp>
    </p:spTree>
    <p:extLst>
      <p:ext uri="{BB962C8B-B14F-4D97-AF65-F5344CB8AC3E}">
        <p14:creationId xmlns:p14="http://schemas.microsoft.com/office/powerpoint/2010/main" val="1767646627"/>
      </p:ext>
    </p:extLst>
  </p:cSld>
  <p:clrMapOvr>
    <a:masterClrMapping/>
  </p:clrMapOvr>
</p:sld>
</file>

<file path=ppt/slides/slide4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FFC76-5D0D-B44B-4CC1-207768F4C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9E085A-9405-9749-FDA2-D48EBA56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Oublions les piratages,</a:t>
            </a:r>
            <a:br>
              <a:rPr lang="fr-FR" dirty="0"/>
            </a:br>
            <a:r>
              <a:rPr lang="fr-FR" dirty="0"/>
              <a:t>Faisons un cambriolage !</a:t>
            </a:r>
          </a:p>
        </p:txBody>
      </p:sp>
    </p:spTree>
    <p:extLst>
      <p:ext uri="{BB962C8B-B14F-4D97-AF65-F5344CB8AC3E}">
        <p14:creationId xmlns:p14="http://schemas.microsoft.com/office/powerpoint/2010/main" val="29231112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BC578E-9F59-B284-4DED-706BA4801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Vos noms vivraient </a:t>
            </a:r>
            <a:br>
              <a:rPr lang="fr-FR" dirty="0"/>
            </a:br>
            <a:r>
              <a:rPr lang="fr-FR" dirty="0"/>
              <a:t>pour toujours dans l’histoire.</a:t>
            </a:r>
          </a:p>
        </p:txBody>
      </p:sp>
    </p:spTree>
    <p:extLst>
      <p:ext uri="{BB962C8B-B14F-4D97-AF65-F5344CB8AC3E}">
        <p14:creationId xmlns:p14="http://schemas.microsoft.com/office/powerpoint/2010/main" val="2001746405"/>
      </p:ext>
    </p:extLst>
  </p:cSld>
  <p:clrMapOvr>
    <a:masterClrMapping/>
  </p:clrMapOvr>
</p:sld>
</file>

<file path=ppt/slides/slide4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FBCFF6-3E39-233F-62E9-B7490CA18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À pas de loup,</a:t>
            </a:r>
          </a:p>
        </p:txBody>
      </p:sp>
    </p:spTree>
    <p:extLst>
      <p:ext uri="{BB962C8B-B14F-4D97-AF65-F5344CB8AC3E}">
        <p14:creationId xmlns:p14="http://schemas.microsoft.com/office/powerpoint/2010/main" val="1906044934"/>
      </p:ext>
    </p:extLst>
  </p:cSld>
  <p:clrMapOvr>
    <a:masterClrMapping/>
  </p:clrMapOvr>
</p:sld>
</file>

<file path=ppt/slides/slide4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E4F11-E073-AAFD-BE69-66B356E1B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Nous fondons sur nos proies.</a:t>
            </a:r>
          </a:p>
        </p:txBody>
      </p:sp>
    </p:spTree>
    <p:extLst>
      <p:ext uri="{BB962C8B-B14F-4D97-AF65-F5344CB8AC3E}">
        <p14:creationId xmlns:p14="http://schemas.microsoft.com/office/powerpoint/2010/main" val="3826298155"/>
      </p:ext>
    </p:extLst>
  </p:cSld>
  <p:clrMapOvr>
    <a:masterClrMapping/>
  </p:clrMapOvr>
</p:sld>
</file>

<file path=ppt/slides/slide4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016018-9051-6487-DA1D-D4BCB057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À pas de loup</a:t>
            </a:r>
          </a:p>
        </p:txBody>
      </p:sp>
    </p:spTree>
    <p:extLst>
      <p:ext uri="{BB962C8B-B14F-4D97-AF65-F5344CB8AC3E}">
        <p14:creationId xmlns:p14="http://schemas.microsoft.com/office/powerpoint/2010/main" val="2936589329"/>
      </p:ext>
    </p:extLst>
  </p:cSld>
  <p:clrMapOvr>
    <a:masterClrMapping/>
  </p:clrMapOvr>
</p:sld>
</file>

<file path=ppt/slides/slide4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1B1045-9E5F-EB22-04BD-5861C5E2E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gare, gare à vous.</a:t>
            </a:r>
          </a:p>
        </p:txBody>
      </p:sp>
    </p:spTree>
    <p:extLst>
      <p:ext uri="{BB962C8B-B14F-4D97-AF65-F5344CB8AC3E}">
        <p14:creationId xmlns:p14="http://schemas.microsoft.com/office/powerpoint/2010/main" val="2349326243"/>
      </p:ext>
    </p:extLst>
  </p:cSld>
  <p:clrMapOvr>
    <a:masterClrMapping/>
  </p:clrMapOvr>
</p:sld>
</file>

<file path=ppt/slides/slide4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CDF5694-5137-5BB7-F02A-E3BD00001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59737"/>
      </p:ext>
    </p:extLst>
  </p:cSld>
  <p:clrMapOvr>
    <a:masterClrMapping/>
  </p:clrMapOvr>
</p:sld>
</file>

<file path=ppt/slides/slide4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7031B0-2806-B55D-77BD-3E20FF056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Silence ! J’aperçois de la lumière !</a:t>
            </a:r>
          </a:p>
        </p:txBody>
      </p:sp>
    </p:spTree>
    <p:extLst>
      <p:ext uri="{BB962C8B-B14F-4D97-AF65-F5344CB8AC3E}">
        <p14:creationId xmlns:p14="http://schemas.microsoft.com/office/powerpoint/2010/main" val="912895768"/>
      </p:ext>
    </p:extLst>
  </p:cSld>
  <p:clrMapOvr>
    <a:masterClrMapping/>
  </p:clrMapOvr>
</p:sld>
</file>

<file path=ppt/slides/slide4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100D74-C939-BCD0-C81B-F12CA40C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C’est le major-général. </a:t>
            </a:r>
            <a:br>
              <a:rPr lang="fr-FR" dirty="0"/>
            </a:br>
            <a:r>
              <a:rPr lang="fr-FR" dirty="0"/>
              <a:t>Cachez-vous derrière !</a:t>
            </a:r>
          </a:p>
        </p:txBody>
      </p:sp>
    </p:spTree>
    <p:extLst>
      <p:ext uri="{BB962C8B-B14F-4D97-AF65-F5344CB8AC3E}">
        <p14:creationId xmlns:p14="http://schemas.microsoft.com/office/powerpoint/2010/main" val="4010469831"/>
      </p:ext>
    </p:extLst>
  </p:cSld>
  <p:clrMapOvr>
    <a:masterClrMapping/>
  </p:clrMapOvr>
</p:sld>
</file>

<file path=ppt/slides/slide4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C3B466-3312-E6FA-81AA-A6A5272C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lui, c’est le major-général !</a:t>
            </a:r>
          </a:p>
        </p:txBody>
      </p:sp>
    </p:spTree>
    <p:extLst>
      <p:ext uri="{BB962C8B-B14F-4D97-AF65-F5344CB8AC3E}">
        <p14:creationId xmlns:p14="http://schemas.microsoft.com/office/powerpoint/2010/main" val="3914884976"/>
      </p:ext>
    </p:extLst>
  </p:cSld>
  <p:clrMapOvr>
    <a:masterClrMapping/>
  </p:clrMapOvr>
</p:sld>
</file>

<file path=ppt/slides/slide4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B8A1D-40F3-1DE0-5610-C72A95F4A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E48D1-A25C-0585-E9D4-2AF0DC15B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lui, c’est le major-général !</a:t>
            </a:r>
          </a:p>
        </p:txBody>
      </p:sp>
    </p:spTree>
    <p:extLst>
      <p:ext uri="{BB962C8B-B14F-4D97-AF65-F5344CB8AC3E}">
        <p14:creationId xmlns:p14="http://schemas.microsoft.com/office/powerpoint/2010/main" val="4291553758"/>
      </p:ext>
    </p:extLst>
  </p:cSld>
  <p:clrMapOvr>
    <a:masterClrMapping/>
  </p:clrMapOvr>
</p:sld>
</file>

<file path=ppt/slides/slide4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0837A-9E98-9252-6451-B5502E65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C’est moi, le major-général !</a:t>
            </a:r>
          </a:p>
        </p:txBody>
      </p:sp>
    </p:spTree>
    <p:extLst>
      <p:ext uri="{BB962C8B-B14F-4D97-AF65-F5344CB8AC3E}">
        <p14:creationId xmlns:p14="http://schemas.microsoft.com/office/powerpoint/2010/main" val="23412755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71FEF-A85E-4D12-4804-59BA5E3B5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C’est une immortelle victoire !</a:t>
            </a:r>
          </a:p>
        </p:txBody>
      </p:sp>
    </p:spTree>
    <p:extLst>
      <p:ext uri="{BB962C8B-B14F-4D97-AF65-F5344CB8AC3E}">
        <p14:creationId xmlns:p14="http://schemas.microsoft.com/office/powerpoint/2010/main" val="559354435"/>
      </p:ext>
    </p:extLst>
  </p:cSld>
  <p:clrMapOvr>
    <a:masterClrMapping/>
  </p:clrMapOvr>
</p:sld>
</file>

<file path=ppt/slides/slide4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20767E8-ED0F-3727-F352-EACCE1268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485794"/>
      </p:ext>
    </p:extLst>
  </p:cSld>
  <p:clrMapOvr>
    <a:masterClrMapping/>
  </p:clrMapOvr>
</p:sld>
</file>

<file path=ppt/slides/slide4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2C728-D190-E325-C61B-AD9401E37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Rongé d’un remords sans pareil</a:t>
            </a:r>
            <a:br>
              <a:rPr lang="fr-FR" dirty="0"/>
            </a:br>
            <a:r>
              <a:rPr lang="fr-FR" dirty="0"/>
              <a:t>Pour ma supercherie,</a:t>
            </a:r>
          </a:p>
        </p:txBody>
      </p:sp>
    </p:spTree>
    <p:extLst>
      <p:ext uri="{BB962C8B-B14F-4D97-AF65-F5344CB8AC3E}">
        <p14:creationId xmlns:p14="http://schemas.microsoft.com/office/powerpoint/2010/main" val="1431385747"/>
      </p:ext>
    </p:extLst>
  </p:cSld>
  <p:clrMapOvr>
    <a:masterClrMapping/>
  </p:clrMapOvr>
</p:sld>
</file>

<file path=ppt/slides/slide4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58A87-0B22-29D2-4FD9-C0A9E691E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En vain, je cherchais le sommeil</a:t>
            </a:r>
            <a:br>
              <a:rPr lang="fr-FR" dirty="0"/>
            </a:br>
            <a:r>
              <a:rPr lang="fr-FR" dirty="0"/>
              <a:t>Et ça me contrarie.</a:t>
            </a:r>
          </a:p>
        </p:txBody>
      </p:sp>
    </p:spTree>
    <p:extLst>
      <p:ext uri="{BB962C8B-B14F-4D97-AF65-F5344CB8AC3E}">
        <p14:creationId xmlns:p14="http://schemas.microsoft.com/office/powerpoint/2010/main" val="720601008"/>
      </p:ext>
    </p:extLst>
  </p:cSld>
  <p:clrMapOvr>
    <a:masterClrMapping/>
  </p:clrMapOvr>
</p:sld>
</file>

<file path=ppt/slides/slide4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C4157A-F303-57D6-B515-64897DC2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Car l’homme coupable </a:t>
            </a:r>
            <a:br>
              <a:rPr lang="fr-FR" dirty="0"/>
            </a:br>
            <a:r>
              <a:rPr lang="fr-FR" dirty="0"/>
              <a:t>est bien puni :</a:t>
            </a:r>
            <a:br>
              <a:rPr lang="fr-FR" dirty="0"/>
            </a:br>
            <a:r>
              <a:rPr lang="fr-FR" dirty="0"/>
              <a:t>L’anxiété le poursuit</a:t>
            </a:r>
          </a:p>
        </p:txBody>
      </p:sp>
    </p:spTree>
    <p:extLst>
      <p:ext uri="{BB962C8B-B14F-4D97-AF65-F5344CB8AC3E}">
        <p14:creationId xmlns:p14="http://schemas.microsoft.com/office/powerpoint/2010/main" val="4201567965"/>
      </p:ext>
    </p:extLst>
  </p:cSld>
  <p:clrMapOvr>
    <a:masterClrMapping/>
  </p:clrMapOvr>
</p:sld>
</file>

<file path=ppt/slides/slide4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AF6BE-2960-099A-832F-90C5B34D9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Et au cœur de mon insomnie</a:t>
            </a:r>
            <a:br>
              <a:rPr lang="fr-FR" dirty="0"/>
            </a:br>
            <a:r>
              <a:rPr lang="fr-FR" dirty="0"/>
              <a:t>J’ai cru entendre un bruit.</a:t>
            </a:r>
          </a:p>
        </p:txBody>
      </p:sp>
    </p:spTree>
    <p:extLst>
      <p:ext uri="{BB962C8B-B14F-4D97-AF65-F5344CB8AC3E}">
        <p14:creationId xmlns:p14="http://schemas.microsoft.com/office/powerpoint/2010/main" val="386455139"/>
      </p:ext>
    </p:extLst>
  </p:cSld>
  <p:clrMapOvr>
    <a:masterClrMapping/>
  </p:clrMapOvr>
</p:sld>
</file>

<file path=ppt/slides/slide4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634D19-285D-8F82-32DE-EEAFFA99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a cru entendre du bruit.</a:t>
            </a:r>
          </a:p>
        </p:txBody>
      </p:sp>
    </p:spTree>
    <p:extLst>
      <p:ext uri="{BB962C8B-B14F-4D97-AF65-F5344CB8AC3E}">
        <p14:creationId xmlns:p14="http://schemas.microsoft.com/office/powerpoint/2010/main" val="2963096666"/>
      </p:ext>
    </p:extLst>
  </p:cSld>
  <p:clrMapOvr>
    <a:masterClrMapping/>
  </p:clrMapOvr>
</p:sld>
</file>

<file path=ppt/slides/slide4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8656F147-DCFB-B934-2CF3-2EA618760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831791"/>
      </p:ext>
    </p:extLst>
  </p:cSld>
  <p:clrMapOvr>
    <a:masterClrMapping/>
  </p:clrMapOvr>
</p:sld>
</file>

<file path=ppt/slides/slide4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BB718B-9B9B-B666-6570-39D07899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J’ai dû me tromper.</a:t>
            </a:r>
          </a:p>
        </p:txBody>
      </p:sp>
    </p:spTree>
    <p:extLst>
      <p:ext uri="{BB962C8B-B14F-4D97-AF65-F5344CB8AC3E}">
        <p14:creationId xmlns:p14="http://schemas.microsoft.com/office/powerpoint/2010/main" val="1147574591"/>
      </p:ext>
    </p:extLst>
  </p:cSld>
  <p:clrMapOvr>
    <a:masterClrMapping/>
  </p:clrMapOvr>
</p:sld>
</file>

<file path=ppt/slides/slide4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672CC-F2DE-B90F-209C-7EF1928E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Tout est en paix</a:t>
            </a:r>
          </a:p>
        </p:txBody>
      </p:sp>
    </p:spTree>
    <p:extLst>
      <p:ext uri="{BB962C8B-B14F-4D97-AF65-F5344CB8AC3E}">
        <p14:creationId xmlns:p14="http://schemas.microsoft.com/office/powerpoint/2010/main" val="2265965065"/>
      </p:ext>
    </p:extLst>
  </p:cSld>
  <p:clrMapOvr>
    <a:masterClrMapping/>
  </p:clrMapOvr>
</p:sld>
</file>

<file path=ppt/slides/slide4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6469A1-A736-5DEE-9623-FF57B2B09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comme c’est reposant !</a:t>
            </a:r>
          </a:p>
        </p:txBody>
      </p:sp>
    </p:spTree>
    <p:extLst>
      <p:ext uri="{BB962C8B-B14F-4D97-AF65-F5344CB8AC3E}">
        <p14:creationId xmlns:p14="http://schemas.microsoft.com/office/powerpoint/2010/main" val="31491309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3C767-59D6-D5C3-3A12-C5D9D69F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Succombez sur le champ de bataille</a:t>
            </a:r>
          </a:p>
        </p:txBody>
      </p:sp>
    </p:spTree>
    <p:extLst>
      <p:ext uri="{BB962C8B-B14F-4D97-AF65-F5344CB8AC3E}">
        <p14:creationId xmlns:p14="http://schemas.microsoft.com/office/powerpoint/2010/main" val="482281004"/>
      </p:ext>
    </p:extLst>
  </p:cSld>
  <p:clrMapOvr>
    <a:masterClrMapping/>
  </p:clrMapOvr>
</p:sld>
</file>

<file path=ppt/slides/slide4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5DD26D-A3BB-4346-80B8-B7DF499D5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Instant fragile</a:t>
            </a:r>
          </a:p>
        </p:txBody>
      </p:sp>
    </p:spTree>
    <p:extLst>
      <p:ext uri="{BB962C8B-B14F-4D97-AF65-F5344CB8AC3E}">
        <p14:creationId xmlns:p14="http://schemas.microsoft.com/office/powerpoint/2010/main" val="116649344"/>
      </p:ext>
    </p:extLst>
  </p:cSld>
  <p:clrMapOvr>
    <a:masterClrMapping/>
  </p:clrMapOvr>
</p:sld>
</file>

<file path=ppt/slides/slide4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43C02-9E4B-5BB4-3BA3-E321F202A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si tranquille.</a:t>
            </a:r>
          </a:p>
        </p:txBody>
      </p:sp>
    </p:spTree>
    <p:extLst>
      <p:ext uri="{BB962C8B-B14F-4D97-AF65-F5344CB8AC3E}">
        <p14:creationId xmlns:p14="http://schemas.microsoft.com/office/powerpoint/2010/main" val="4144085217"/>
      </p:ext>
    </p:extLst>
  </p:cSld>
  <p:clrMapOvr>
    <a:masterClrMapping/>
  </p:clrMapOvr>
</p:sld>
</file>

<file path=ppt/slides/slide4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8968A2-C2CA-5BDE-9041-AA5CCEF9D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doit être le vent.</a:t>
            </a:r>
          </a:p>
        </p:txBody>
      </p:sp>
    </p:spTree>
    <p:extLst>
      <p:ext uri="{BB962C8B-B14F-4D97-AF65-F5344CB8AC3E}">
        <p14:creationId xmlns:p14="http://schemas.microsoft.com/office/powerpoint/2010/main" val="2885925745"/>
      </p:ext>
    </p:extLst>
  </p:cSld>
  <p:clrMapOvr>
    <a:masterClrMapping/>
  </p:clrMapOvr>
</p:sld>
</file>

<file path=ppt/slides/slide4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FC021C98-CA19-D7A5-9A83-A3EA61E8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1087"/>
      </p:ext>
    </p:extLst>
  </p:cSld>
  <p:clrMapOvr>
    <a:masterClrMapping/>
  </p:clrMapOvr>
</p:sld>
</file>

<file path=ppt/slides/slide4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D10394-F63D-B041-3A12-F3604990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vent sur la rivière murmure,</a:t>
            </a:r>
            <a:br>
              <a:rPr lang="fr-FR" dirty="0"/>
            </a:br>
            <a:r>
              <a:rPr lang="fr-FR" dirty="0"/>
              <a:t>Frissonnant d’amour,</a:t>
            </a:r>
          </a:p>
        </p:txBody>
      </p:sp>
    </p:spTree>
    <p:extLst>
      <p:ext uri="{BB962C8B-B14F-4D97-AF65-F5344CB8AC3E}">
        <p14:creationId xmlns:p14="http://schemas.microsoft.com/office/powerpoint/2010/main" val="2660108603"/>
      </p:ext>
    </p:extLst>
  </p:cSld>
  <p:clrMapOvr>
    <a:masterClrMapping/>
  </p:clrMapOvr>
</p:sld>
</file>

<file path=ppt/slides/slide4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726E4-AA15-CC3A-69EC-548762AE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mots doux à la nature,</a:t>
            </a:r>
            <a:br>
              <a:rPr lang="fr-FR" dirty="0"/>
            </a:br>
            <a:r>
              <a:rPr lang="fr-FR" dirty="0"/>
              <a:t>Aux bois alentour.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2359237"/>
      </p:ext>
    </p:extLst>
  </p:cSld>
  <p:clrMapOvr>
    <a:masterClrMapping/>
  </p:clrMapOvr>
</p:sld>
</file>

<file path=ppt/slides/slide4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3271-50E4-983F-604E-C913F02F5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388D9B-4E53-196E-8CCF-47F54BDB6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mots doux à la nature,</a:t>
            </a:r>
            <a:br>
              <a:rPr lang="fr-FR" dirty="0"/>
            </a:br>
            <a:r>
              <a:rPr lang="fr-FR" dirty="0"/>
              <a:t>Aux bois alentour.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Alentour !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4014218"/>
      </p:ext>
    </p:extLst>
  </p:cSld>
  <p:clrMapOvr>
    <a:masterClrMapping/>
  </p:clrMapOvr>
</p:sld>
</file>

<file path=ppt/slides/slide4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1D6936-017C-99C7-81CA-BA4794786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le ruisseau, tout émoustillé,</a:t>
            </a:r>
            <a:br>
              <a:rPr lang="fr-FR" dirty="0"/>
            </a:br>
            <a:r>
              <a:rPr lang="fr-FR" dirty="0"/>
              <a:t>S’épanche à défaillir</a:t>
            </a:r>
          </a:p>
        </p:txBody>
      </p:sp>
    </p:spTree>
    <p:extLst>
      <p:ext uri="{BB962C8B-B14F-4D97-AF65-F5344CB8AC3E}">
        <p14:creationId xmlns:p14="http://schemas.microsoft.com/office/powerpoint/2010/main" val="3922080896"/>
      </p:ext>
    </p:extLst>
  </p:cSld>
  <p:clrMapOvr>
    <a:masterClrMapping/>
  </p:clrMapOvr>
</p:sld>
</file>

<file path=ppt/slides/slide4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01E66E-33E7-FE72-AC65-F8B82478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Tandis que les tendres peupliers</a:t>
            </a:r>
            <a:br>
              <a:rPr lang="fr-FR" dirty="0"/>
            </a:br>
            <a:r>
              <a:rPr lang="fr-FR" dirty="0"/>
              <a:t>palpitent de plaisir.</a:t>
            </a:r>
          </a:p>
        </p:txBody>
      </p:sp>
    </p:spTree>
    <p:extLst>
      <p:ext uri="{BB962C8B-B14F-4D97-AF65-F5344CB8AC3E}">
        <p14:creationId xmlns:p14="http://schemas.microsoft.com/office/powerpoint/2010/main" val="3378655897"/>
      </p:ext>
    </p:extLst>
  </p:cSld>
  <p:clrMapOvr>
    <a:masterClrMapping/>
  </p:clrMapOvr>
</p:sld>
</file>

<file path=ppt/slides/slide4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3E201-A5B5-4FBF-D537-69EDBD87A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ces arbres enchantés</a:t>
            </a:r>
            <a:br>
              <a:rPr lang="fr-FR" dirty="0"/>
            </a:br>
            <a:r>
              <a:rPr lang="fr-FR" dirty="0"/>
              <a:t>Bruissent de leurs feuilles argentées.</a:t>
            </a:r>
          </a:p>
        </p:txBody>
      </p:sp>
    </p:spTree>
    <p:extLst>
      <p:ext uri="{BB962C8B-B14F-4D97-AF65-F5344CB8AC3E}">
        <p14:creationId xmlns:p14="http://schemas.microsoft.com/office/powerpoint/2010/main" val="28681195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DCFA0-15B7-F8F2-A134-0C5BFC954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chaque fille de Cornouailles</a:t>
            </a:r>
          </a:p>
        </p:txBody>
      </p:sp>
    </p:spTree>
    <p:extLst>
      <p:ext uri="{BB962C8B-B14F-4D97-AF65-F5344CB8AC3E}">
        <p14:creationId xmlns:p14="http://schemas.microsoft.com/office/powerpoint/2010/main" val="2183101571"/>
      </p:ext>
    </p:extLst>
  </p:cSld>
  <p:clrMapOvr>
    <a:masterClrMapping/>
  </p:clrMapOvr>
</p:sld>
</file>

<file path=ppt/slides/slide4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28AFC8-4178-2F7F-D60D-F5FA44B6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511100"/>
      </p:ext>
    </p:extLst>
  </p:cSld>
  <p:clrMapOvr>
    <a:masterClrMapping/>
  </p:clrMapOvr>
</p:sld>
</file>

<file path=ppt/slides/slide4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2B419-AD5E-7561-5E0A-B99E53935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Ô rivière, jolie rivière,</a:t>
            </a:r>
            <a:br>
              <a:rPr lang="fr-FR" dirty="0"/>
            </a:br>
            <a:r>
              <a:rPr lang="fr-FR" dirty="0"/>
              <a:t>Garde ton amour toujours.</a:t>
            </a:r>
          </a:p>
        </p:txBody>
      </p:sp>
    </p:spTree>
    <p:extLst>
      <p:ext uri="{BB962C8B-B14F-4D97-AF65-F5344CB8AC3E}">
        <p14:creationId xmlns:p14="http://schemas.microsoft.com/office/powerpoint/2010/main" val="676331534"/>
      </p:ext>
    </p:extLst>
  </p:cSld>
  <p:clrMapOvr>
    <a:masterClrMapping/>
  </p:clrMapOvr>
</p:sld>
</file>

<file path=ppt/slides/slide4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E5DCF-C312-42F0-20E8-5ABF3232C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toi, peuplier transi,</a:t>
            </a:r>
            <a:br>
              <a:rPr lang="fr-FR" dirty="0"/>
            </a:br>
            <a:r>
              <a:rPr lang="fr-FR" dirty="0"/>
              <a:t>Séduis celle que tu as choisie.</a:t>
            </a:r>
          </a:p>
        </p:txBody>
      </p:sp>
    </p:spTree>
    <p:extLst>
      <p:ext uri="{BB962C8B-B14F-4D97-AF65-F5344CB8AC3E}">
        <p14:creationId xmlns:p14="http://schemas.microsoft.com/office/powerpoint/2010/main" val="3248725828"/>
      </p:ext>
    </p:extLst>
  </p:cSld>
  <p:clrMapOvr>
    <a:masterClrMapping/>
  </p:clrMapOvr>
</p:sld>
</file>

<file path=ppt/slides/slide4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ED63D05-7346-A25D-4EAC-0F22369C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526179"/>
      </p:ext>
    </p:extLst>
  </p:cSld>
  <p:clrMapOvr>
    <a:masterClrMapping/>
  </p:clrMapOvr>
</p:sld>
</file>

<file path=ppt/slides/slide4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EF9B4-3AE1-FF53-0410-753B3C256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le vent </a:t>
            </a:r>
            <a:br>
              <a:rPr lang="fr-FR" dirty="0"/>
            </a:br>
            <a:r>
              <a:rPr lang="fr-FR" dirty="0"/>
              <a:t>n’est guère qu’un passant</a:t>
            </a:r>
          </a:p>
        </p:txBody>
      </p:sp>
    </p:spTree>
    <p:extLst>
      <p:ext uri="{BB962C8B-B14F-4D97-AF65-F5344CB8AC3E}">
        <p14:creationId xmlns:p14="http://schemas.microsoft.com/office/powerpoint/2010/main" val="1568100038"/>
      </p:ext>
    </p:extLst>
  </p:cSld>
  <p:clrMapOvr>
    <a:masterClrMapping/>
  </p:clrMapOvr>
</p:sld>
</file>

<file path=ppt/slides/slide4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C42B2-EC23-4CCE-6F03-96C2E879A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quand il s’enfuit,</a:t>
            </a:r>
          </a:p>
        </p:txBody>
      </p:sp>
    </p:spTree>
    <p:extLst>
      <p:ext uri="{BB962C8B-B14F-4D97-AF65-F5344CB8AC3E}">
        <p14:creationId xmlns:p14="http://schemas.microsoft.com/office/powerpoint/2010/main" val="3739938058"/>
      </p:ext>
    </p:extLst>
  </p:cSld>
  <p:clrMapOvr>
    <a:masterClrMapping/>
  </p:clrMapOvr>
</p:sld>
</file>

<file path=ppt/slides/slide4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43AEF7-0A27-3ABE-BE8F-42DEE3273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Rivière et peuplier </a:t>
            </a:r>
            <a:br>
              <a:rPr lang="fr-FR" dirty="0"/>
            </a:br>
            <a:r>
              <a:rPr lang="fr-FR" dirty="0"/>
              <a:t>pleurent un amant</a:t>
            </a:r>
          </a:p>
        </p:txBody>
      </p:sp>
    </p:spTree>
    <p:extLst>
      <p:ext uri="{BB962C8B-B14F-4D97-AF65-F5344CB8AC3E}">
        <p14:creationId xmlns:p14="http://schemas.microsoft.com/office/powerpoint/2010/main" val="2256938570"/>
      </p:ext>
    </p:extLst>
  </p:cSld>
  <p:clrMapOvr>
    <a:masterClrMapping/>
  </p:clrMapOvr>
</p:sld>
</file>

<file path=ppt/slides/slide4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F05EE-02CD-95EF-8BC3-98AC721C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les a séduits.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5250142"/>
      </p:ext>
    </p:extLst>
  </p:cSld>
  <p:clrMapOvr>
    <a:masterClrMapping/>
  </p:clrMapOvr>
</p:sld>
</file>

<file path=ppt/slides/slide4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5E816-7B97-032C-1C6B-95A96645F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2940D-9D04-9520-23A1-6764E560A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les a séduits.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Les a séduits.</a:t>
            </a:r>
          </a:p>
        </p:txBody>
      </p:sp>
    </p:spTree>
    <p:extLst>
      <p:ext uri="{BB962C8B-B14F-4D97-AF65-F5344CB8AC3E}">
        <p14:creationId xmlns:p14="http://schemas.microsoft.com/office/powerpoint/2010/main" val="4114425359"/>
      </p:ext>
    </p:extLst>
  </p:cSld>
  <p:clrMapOvr>
    <a:masterClrMapping/>
  </p:clrMapOvr>
</p:sld>
</file>

<file path=ppt/slides/slide4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BBAA76-ECE3-1097-AC41-0C1D1F96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Toutes les fariboles que le vent</a:t>
            </a:r>
            <a:br>
              <a:rPr lang="fr-FR" dirty="0"/>
            </a:br>
            <a:r>
              <a:rPr lang="fr-FR" dirty="0"/>
              <a:t>Peut vous raconter !</a:t>
            </a:r>
          </a:p>
        </p:txBody>
      </p:sp>
    </p:spTree>
    <p:extLst>
      <p:ext uri="{BB962C8B-B14F-4D97-AF65-F5344CB8AC3E}">
        <p14:creationId xmlns:p14="http://schemas.microsoft.com/office/powerpoint/2010/main" val="28739563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6BDB3-1FA2-F90F-05EA-D8FA4BF1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Pleurera à vos funérailles.</a:t>
            </a:r>
          </a:p>
        </p:txBody>
      </p:sp>
    </p:spTree>
    <p:extLst>
      <p:ext uri="{BB962C8B-B14F-4D97-AF65-F5344CB8AC3E}">
        <p14:creationId xmlns:p14="http://schemas.microsoft.com/office/powerpoint/2010/main" val="2407493477"/>
      </p:ext>
    </p:extLst>
  </p:cSld>
  <p:clrMapOvr>
    <a:masterClrMapping/>
  </p:clrMapOvr>
</p:sld>
</file>

<file path=ppt/slides/slide4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BCCCFF-DC9B-02F7-B30F-A424A408F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Quand ce coquin se met à courtiser,</a:t>
            </a:r>
            <a:br>
              <a:rPr lang="fr-FR" dirty="0"/>
            </a:br>
            <a:r>
              <a:rPr lang="fr-FR" dirty="0"/>
              <a:t>Qui peut résister ?</a:t>
            </a:r>
          </a:p>
        </p:txBody>
      </p:sp>
    </p:spTree>
    <p:extLst>
      <p:ext uri="{BB962C8B-B14F-4D97-AF65-F5344CB8AC3E}">
        <p14:creationId xmlns:p14="http://schemas.microsoft.com/office/powerpoint/2010/main" val="2551802116"/>
      </p:ext>
    </p:extLst>
  </p:cSld>
  <p:clrMapOvr>
    <a:masterClrMapping/>
  </p:clrMapOvr>
</p:sld>
</file>

<file path=ppt/slides/slide4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E79A5-D12D-B563-E7CB-868CDE72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coquin aime les mignonnes,</a:t>
            </a:r>
            <a:br>
              <a:rPr lang="fr-FR" dirty="0"/>
            </a:br>
            <a:r>
              <a:rPr lang="fr-FR" dirty="0"/>
              <a:t>Il les séduit comme personne.</a:t>
            </a:r>
          </a:p>
        </p:txBody>
      </p:sp>
    </p:spTree>
    <p:extLst>
      <p:ext uri="{BB962C8B-B14F-4D97-AF65-F5344CB8AC3E}">
        <p14:creationId xmlns:p14="http://schemas.microsoft.com/office/powerpoint/2010/main" val="618252007"/>
      </p:ext>
    </p:extLst>
  </p:cSld>
  <p:clrMapOvr>
    <a:masterClrMapping/>
  </p:clrMapOvr>
</p:sld>
</file>

<file path=ppt/slides/slide4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5C453F-F71F-222D-2B5C-10F05217A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Belle rivière, l’amour s’achève</a:t>
            </a:r>
            <a:br>
              <a:rPr lang="fr-FR" dirty="0"/>
            </a:br>
            <a:r>
              <a:rPr lang="fr-FR" dirty="0"/>
              <a:t>Car l’amant n’était qu’un rêve.</a:t>
            </a:r>
          </a:p>
        </p:txBody>
      </p:sp>
    </p:spTree>
    <p:extLst>
      <p:ext uri="{BB962C8B-B14F-4D97-AF65-F5344CB8AC3E}">
        <p14:creationId xmlns:p14="http://schemas.microsoft.com/office/powerpoint/2010/main" val="820079204"/>
      </p:ext>
    </p:extLst>
  </p:cSld>
  <p:clrMapOvr>
    <a:masterClrMapping/>
  </p:clrMapOvr>
</p:sld>
</file>

<file path=ppt/slides/slide4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2BBBE-7749-1F8B-1CDD-AE52694E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toi, peuplier, oublie</a:t>
            </a:r>
            <a:br>
              <a:rPr lang="fr-FR" dirty="0"/>
            </a:br>
            <a:r>
              <a:rPr lang="fr-FR" dirty="0"/>
              <a:t>Le vent inconstant qui te trahit.</a:t>
            </a:r>
          </a:p>
        </p:txBody>
      </p:sp>
    </p:spTree>
    <p:extLst>
      <p:ext uri="{BB962C8B-B14F-4D97-AF65-F5344CB8AC3E}">
        <p14:creationId xmlns:p14="http://schemas.microsoft.com/office/powerpoint/2010/main" val="1686732924"/>
      </p:ext>
    </p:extLst>
  </p:cSld>
  <p:clrMapOvr>
    <a:masterClrMapping/>
  </p:clrMapOvr>
</p:sld>
</file>

<file path=ppt/slides/slide4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EB7C0-CAC4-DB17-AFD4-2ADBC72A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6384AB-885C-5432-6B51-6423909E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toi, peuplier, oublie</a:t>
            </a:r>
            <a:br>
              <a:rPr lang="fr-FR" dirty="0"/>
            </a:br>
            <a:r>
              <a:rPr lang="fr-FR" dirty="0"/>
              <a:t>Le vent qui te trahit.</a:t>
            </a:r>
          </a:p>
        </p:txBody>
      </p:sp>
    </p:spTree>
    <p:extLst>
      <p:ext uri="{BB962C8B-B14F-4D97-AF65-F5344CB8AC3E}">
        <p14:creationId xmlns:p14="http://schemas.microsoft.com/office/powerpoint/2010/main" val="2540730624"/>
      </p:ext>
    </p:extLst>
  </p:cSld>
  <p:clrMapOvr>
    <a:masterClrMapping/>
  </p:clrMapOvr>
</p:sld>
</file>

<file path=ppt/slides/slide4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B441A-77FB-21DB-9B39-903C1C46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170628"/>
      </p:ext>
    </p:extLst>
  </p:cSld>
  <p:clrMapOvr>
    <a:masterClrMapping/>
  </p:clrMapOvr>
</p:sld>
</file>

<file path=ppt/slides/slide4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CED1E2-3C6B-7EAD-91B2-E7EE9977F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signifie donc tout ceci</a:t>
            </a:r>
            <a:br>
              <a:rPr lang="fr-FR" dirty="0"/>
            </a:br>
            <a:r>
              <a:rPr lang="fr-FR" dirty="0"/>
              <a:t>et pourquoi, à peine habillé,</a:t>
            </a:r>
          </a:p>
        </p:txBody>
      </p:sp>
    </p:spTree>
    <p:extLst>
      <p:ext uri="{BB962C8B-B14F-4D97-AF65-F5344CB8AC3E}">
        <p14:creationId xmlns:p14="http://schemas.microsoft.com/office/powerpoint/2010/main" val="4283340759"/>
      </p:ext>
    </p:extLst>
  </p:cSld>
  <p:clrMapOvr>
    <a:masterClrMapping/>
  </p:clrMapOvr>
</p:sld>
</file>

<file path=ppt/slides/slide4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D31550-1AA1-F162-3DAE-E5C4D524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Papa divague en pleine nuit ? </a:t>
            </a:r>
            <a:br>
              <a:rPr lang="fr-FR" dirty="0"/>
            </a:br>
            <a:r>
              <a:rPr lang="fr-FR" dirty="0"/>
              <a:t>Au lit, il faut le renvoyer !</a:t>
            </a:r>
          </a:p>
        </p:txBody>
      </p:sp>
    </p:spTree>
    <p:extLst>
      <p:ext uri="{BB962C8B-B14F-4D97-AF65-F5344CB8AC3E}">
        <p14:creationId xmlns:p14="http://schemas.microsoft.com/office/powerpoint/2010/main" val="3217378012"/>
      </p:ext>
    </p:extLst>
  </p:cSld>
  <p:clrMapOvr>
    <a:masterClrMapping/>
  </p:clrMapOvr>
</p:sld>
</file>

<file path=ppt/slides/slide4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DFB88-1E86-1D64-C633-BDD06403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 est pourtant très méthodique,</a:t>
            </a:r>
            <a:br>
              <a:rPr lang="fr-FR" dirty="0"/>
            </a:br>
            <a:r>
              <a:rPr lang="fr-FR" dirty="0"/>
              <a:t>notre petit papa chéri</a:t>
            </a:r>
          </a:p>
        </p:txBody>
      </p:sp>
    </p:spTree>
    <p:extLst>
      <p:ext uri="{BB962C8B-B14F-4D97-AF65-F5344CB8AC3E}">
        <p14:creationId xmlns:p14="http://schemas.microsoft.com/office/powerpoint/2010/main" val="3019722033"/>
      </p:ext>
    </p:extLst>
  </p:cSld>
  <p:clrMapOvr>
    <a:masterClrMapping/>
  </p:clrMapOvr>
</p:sld>
</file>

<file path=ppt/slides/slide4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165E4B-8625-DA50-77C2-78A8BFA2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Tous les soirs sans exception </a:t>
            </a:r>
            <a:br>
              <a:rPr lang="fr-FR" dirty="0"/>
            </a:br>
            <a:r>
              <a:rPr lang="fr-FR" dirty="0"/>
              <a:t>il se couche à dix heures et d’mie.</a:t>
            </a:r>
          </a:p>
        </p:txBody>
      </p:sp>
    </p:spTree>
    <p:extLst>
      <p:ext uri="{BB962C8B-B14F-4D97-AF65-F5344CB8AC3E}">
        <p14:creationId xmlns:p14="http://schemas.microsoft.com/office/powerpoint/2010/main" val="17833388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F8014-1A55-66C9-B52C-612FDAB78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avant, les braves, à la mort !</a:t>
            </a:r>
          </a:p>
        </p:txBody>
      </p:sp>
    </p:spTree>
    <p:extLst>
      <p:ext uri="{BB962C8B-B14F-4D97-AF65-F5344CB8AC3E}">
        <p14:creationId xmlns:p14="http://schemas.microsoft.com/office/powerpoint/2010/main" val="2477137019"/>
      </p:ext>
    </p:extLst>
  </p:cSld>
  <p:clrMapOvr>
    <a:masterClrMapping/>
  </p:clrMapOvr>
</p:sld>
</file>

<file path=ppt/slides/slide4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207BC3-3F83-A680-3373-016FEFD0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681447"/>
      </p:ext>
    </p:extLst>
  </p:cSld>
  <p:clrMapOvr>
    <a:masterClrMapping/>
  </p:clrMapOvr>
</p:sld>
</file>

<file path=ppt/slides/slide4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416F8E-C200-B264-7195-A0D803E25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Alors quelle mouche l’a piqué </a:t>
            </a:r>
            <a:br>
              <a:rPr lang="fr-FR" dirty="0"/>
            </a:br>
            <a:r>
              <a:rPr lang="fr-FR" dirty="0"/>
              <a:t>et pourquoi, à peine habillé,</a:t>
            </a:r>
          </a:p>
        </p:txBody>
      </p:sp>
    </p:spTree>
    <p:extLst>
      <p:ext uri="{BB962C8B-B14F-4D97-AF65-F5344CB8AC3E}">
        <p14:creationId xmlns:p14="http://schemas.microsoft.com/office/powerpoint/2010/main" val="1479375051"/>
      </p:ext>
    </p:extLst>
  </p:cSld>
  <p:clrMapOvr>
    <a:masterClrMapping/>
  </p:clrMapOvr>
</p:sld>
</file>

<file path=ppt/slides/slide4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D1DF98-33A2-9ECD-0225-2D7ACFB4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Papa divague en pleine nuit ? </a:t>
            </a:r>
            <a:br>
              <a:rPr lang="fr-FR" dirty="0"/>
            </a:br>
            <a:r>
              <a:rPr lang="fr-FR" dirty="0"/>
              <a:t>Au lit, il faut le renvoyer ! </a:t>
            </a:r>
          </a:p>
        </p:txBody>
      </p:sp>
    </p:spTree>
    <p:extLst>
      <p:ext uri="{BB962C8B-B14F-4D97-AF65-F5344CB8AC3E}">
        <p14:creationId xmlns:p14="http://schemas.microsoft.com/office/powerpoint/2010/main" val="2673746558"/>
      </p:ext>
    </p:extLst>
  </p:cSld>
  <p:clrMapOvr>
    <a:masterClrMapping/>
  </p:clrMapOvr>
</p:sld>
</file>

<file path=ppt/slides/slide4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4DE690C-3BCF-67D0-86A7-FEE2FD53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277240"/>
      </p:ext>
    </p:extLst>
  </p:cSld>
  <p:clrMapOvr>
    <a:masterClrMapping/>
  </p:clrMapOvr>
</p:sld>
</file>

<file path=ppt/slides/slide4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95E3B5-FDF2-171A-4FB6-6709B5F3F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pourquoi, à peine habillé, </a:t>
            </a:r>
          </a:p>
        </p:txBody>
      </p:sp>
    </p:spTree>
    <p:extLst>
      <p:ext uri="{BB962C8B-B14F-4D97-AF65-F5344CB8AC3E}">
        <p14:creationId xmlns:p14="http://schemas.microsoft.com/office/powerpoint/2010/main" val="3650837927"/>
      </p:ext>
    </p:extLst>
  </p:cSld>
  <p:clrMapOvr>
    <a:masterClrMapping/>
  </p:clrMapOvr>
</p:sld>
</file>

<file path=ppt/slides/slide4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77D36BC-4A8E-DD17-8DB3-E9BE1694B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120761"/>
      </p:ext>
    </p:extLst>
  </p:cSld>
  <p:clrMapOvr>
    <a:masterClrMapping/>
  </p:clrMapOvr>
</p:sld>
</file>

<file path=ppt/slides/slide4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7E436-650C-C0B7-170F-2714AB2A0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Il divague en pleine nuit…</a:t>
            </a:r>
          </a:p>
        </p:txBody>
      </p:sp>
    </p:spTree>
    <p:extLst>
      <p:ext uri="{BB962C8B-B14F-4D97-AF65-F5344CB8AC3E}">
        <p14:creationId xmlns:p14="http://schemas.microsoft.com/office/powerpoint/2010/main" val="2870415285"/>
      </p:ext>
    </p:extLst>
  </p:cSld>
  <p:clrMapOvr>
    <a:masterClrMapping/>
  </p:clrMapOvr>
</p:sld>
</file>

<file path=ppt/slides/slide4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9DA35-168E-5190-873A-A8E58239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Emparez-vous du major-général !</a:t>
            </a:r>
          </a:p>
        </p:txBody>
      </p:sp>
    </p:spTree>
    <p:extLst>
      <p:ext uri="{BB962C8B-B14F-4D97-AF65-F5344CB8AC3E}">
        <p14:creationId xmlns:p14="http://schemas.microsoft.com/office/powerpoint/2010/main" val="2676787865"/>
      </p:ext>
    </p:extLst>
  </p:cSld>
  <p:clrMapOvr>
    <a:masterClrMapping/>
  </p:clrMapOvr>
</p:sld>
</file>

<file path=ppt/slides/slide4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E189EF-BD38-DFEB-7709-3EADEF37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07467"/>
      </p:ext>
    </p:extLst>
  </p:cSld>
  <p:clrMapOvr>
    <a:masterClrMapping/>
  </p:clrMapOvr>
</p:sld>
</file>

<file path=ppt/slides/slide4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D1C55A-1ACD-F512-9544-103B5BB61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pirates, les pirates ! </a:t>
            </a:r>
            <a:br>
              <a:rPr lang="fr-FR" dirty="0"/>
            </a:br>
            <a:r>
              <a:rPr lang="fr-FR" dirty="0"/>
              <a:t>Oh, pitié !</a:t>
            </a:r>
          </a:p>
        </p:txBody>
      </p:sp>
    </p:spTree>
    <p:extLst>
      <p:ext uri="{BB962C8B-B14F-4D97-AF65-F5344CB8AC3E}">
        <p14:creationId xmlns:p14="http://schemas.microsoft.com/office/powerpoint/2010/main" val="36744716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EDF10-4439-075C-257E-CD1552B7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avant, en avant les braves !</a:t>
            </a:r>
            <a:br>
              <a:rPr lang="fr-FR" dirty="0"/>
            </a:br>
            <a:r>
              <a:rPr lang="fr-FR" dirty="0"/>
              <a:t>Couvrez-vous, couvrez-vous de gloire !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604790"/>
      </p:ext>
    </p:extLst>
  </p:cSld>
  <p:clrMapOvr>
    <a:masterClrMapping/>
  </p:clrMapOvr>
</p:sld>
</file>

<file path=ppt/slides/slide4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F8E2FA-B452-3D07-B718-00D5A894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Nous sommes les pirates sans pitié !</a:t>
            </a:r>
          </a:p>
        </p:txBody>
      </p:sp>
    </p:spTree>
    <p:extLst>
      <p:ext uri="{BB962C8B-B14F-4D97-AF65-F5344CB8AC3E}">
        <p14:creationId xmlns:p14="http://schemas.microsoft.com/office/powerpoint/2010/main" val="875038810"/>
      </p:ext>
    </p:extLst>
  </p:cSld>
  <p:clrMapOvr>
    <a:masterClrMapping/>
  </p:clrMapOvr>
</p:sld>
</file>

<file path=ppt/slides/slide4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E1A0E851-4963-54D0-E55B-F8F1A1D76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105072"/>
      </p:ext>
    </p:extLst>
  </p:cSld>
  <p:clrMapOvr>
    <a:masterClrMapping/>
  </p:clrMapOvr>
</p:sld>
</file>

<file path=ppt/slides/slide4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FE9F5B-3B25-9EBF-525B-04CBE830A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Frédéric ici ! </a:t>
            </a:r>
            <a:br>
              <a:rPr lang="fr-FR" dirty="0"/>
            </a:br>
            <a:r>
              <a:rPr lang="fr-FR" dirty="0"/>
              <a:t>Quelle joie ! Quel bonheur !</a:t>
            </a:r>
          </a:p>
        </p:txBody>
      </p:sp>
    </p:spTree>
    <p:extLst>
      <p:ext uri="{BB962C8B-B14F-4D97-AF65-F5344CB8AC3E}">
        <p14:creationId xmlns:p14="http://schemas.microsoft.com/office/powerpoint/2010/main" val="1359351239"/>
      </p:ext>
    </p:extLst>
  </p:cSld>
  <p:clrMapOvr>
    <a:masterClrMapping/>
  </p:clrMapOvr>
</p:sld>
</file>

<file path=ppt/slides/slide4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F3B6AD-6FDD-52C4-1B3B-71C4FC48A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Capture ces oiseaux de malheur !</a:t>
            </a:r>
          </a:p>
        </p:txBody>
      </p:sp>
    </p:spTree>
    <p:extLst>
      <p:ext uri="{BB962C8B-B14F-4D97-AF65-F5344CB8AC3E}">
        <p14:creationId xmlns:p14="http://schemas.microsoft.com/office/powerpoint/2010/main" val="153695035"/>
      </p:ext>
    </p:extLst>
  </p:cSld>
  <p:clrMapOvr>
    <a:masterClrMapping/>
  </p:clrMapOvr>
</p:sld>
</file>

<file path=ppt/slides/slide4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20027-3016-FCC0-0734-6AE132AE9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Frédéric, sauve-nous !</a:t>
            </a:r>
          </a:p>
        </p:txBody>
      </p:sp>
    </p:spTree>
    <p:extLst>
      <p:ext uri="{BB962C8B-B14F-4D97-AF65-F5344CB8AC3E}">
        <p14:creationId xmlns:p14="http://schemas.microsoft.com/office/powerpoint/2010/main" val="3092979565"/>
      </p:ext>
    </p:extLst>
  </p:cSld>
  <p:clrMapOvr>
    <a:masterClrMapping/>
  </p:clrMapOvr>
</p:sld>
</file>

<file path=ppt/slides/slide4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A40F54-4246-4B08-EBE7-572E8CD5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Ah, c’est terrible,</a:t>
            </a:r>
          </a:p>
        </p:txBody>
      </p:sp>
    </p:spTree>
    <p:extLst>
      <p:ext uri="{BB962C8B-B14F-4D97-AF65-F5344CB8AC3E}">
        <p14:creationId xmlns:p14="http://schemas.microsoft.com/office/powerpoint/2010/main" val="3760806144"/>
      </p:ext>
    </p:extLst>
  </p:cSld>
  <p:clrMapOvr>
    <a:masterClrMapping/>
  </p:clrMapOvr>
</p:sld>
</file>

<file path=ppt/slides/slide4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97712-B373-63EC-5B88-D460B12C9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 je le pouvais ! </a:t>
            </a:r>
            <a:br>
              <a:rPr lang="fr-FR" dirty="0"/>
            </a:br>
            <a:r>
              <a:rPr lang="fr-FR" dirty="0"/>
              <a:t>Mais c’est impossible.</a:t>
            </a:r>
          </a:p>
        </p:txBody>
      </p:sp>
    </p:spTree>
    <p:extLst>
      <p:ext uri="{BB962C8B-B14F-4D97-AF65-F5344CB8AC3E}">
        <p14:creationId xmlns:p14="http://schemas.microsoft.com/office/powerpoint/2010/main" val="1639859497"/>
      </p:ext>
    </p:extLst>
  </p:cSld>
  <p:clrMapOvr>
    <a:masterClrMapping/>
  </p:clrMapOvr>
</p:sld>
</file>

<file path=ppt/slides/slide4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CCF6B-BC33-F822-2343-6AF817391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C’est la vérité, ça lui est impossible.</a:t>
            </a:r>
          </a:p>
        </p:txBody>
      </p:sp>
    </p:spTree>
    <p:extLst>
      <p:ext uri="{BB962C8B-B14F-4D97-AF65-F5344CB8AC3E}">
        <p14:creationId xmlns:p14="http://schemas.microsoft.com/office/powerpoint/2010/main" val="3555372387"/>
      </p:ext>
    </p:extLst>
  </p:cSld>
  <p:clrMapOvr>
    <a:masterClrMapping/>
  </p:clrMapOvr>
</p:sld>
</file>

<file path=ppt/slides/slide4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F625AD46-2388-5A38-022B-1F4E69F4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439163"/>
      </p:ext>
    </p:extLst>
  </p:cSld>
  <p:clrMapOvr>
    <a:masterClrMapping/>
  </p:clrMapOvr>
</p:sld>
</file>

<file path=ppt/slides/slide4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E8F4C-5307-3C80-E233-96DF8489A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Vos boniments ont bien failli </a:t>
            </a:r>
            <a:br>
              <a:rPr lang="fr-FR" dirty="0"/>
            </a:br>
            <a:r>
              <a:rPr lang="fr-FR" dirty="0"/>
              <a:t>nous attendrir.</a:t>
            </a:r>
          </a:p>
        </p:txBody>
      </p:sp>
    </p:spTree>
    <p:extLst>
      <p:ext uri="{BB962C8B-B14F-4D97-AF65-F5344CB8AC3E}">
        <p14:creationId xmlns:p14="http://schemas.microsoft.com/office/powerpoint/2010/main" val="210978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7C604BC-F9F2-1A1E-AAFA-15C07DE84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429926"/>
      </p:ext>
    </p:extLst>
  </p:cSld>
  <p:clrMapOvr>
    <a:masterClrMapping/>
  </p:clrMapOvr>
</p:sld>
</file>

<file path=ppt/slides/slide4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79B79C-6A45-B8A2-5D0A-AFA35BA57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châtiment nous vaudra</a:t>
            </a:r>
            <a:br>
              <a:rPr lang="fr-FR" dirty="0"/>
            </a:br>
            <a:r>
              <a:rPr lang="fr-FR" dirty="0"/>
              <a:t>plus de plaisir.</a:t>
            </a:r>
          </a:p>
        </p:txBody>
      </p:sp>
    </p:spTree>
    <p:extLst>
      <p:ext uri="{BB962C8B-B14F-4D97-AF65-F5344CB8AC3E}">
        <p14:creationId xmlns:p14="http://schemas.microsoft.com/office/powerpoint/2010/main" val="2231922574"/>
      </p:ext>
    </p:extLst>
  </p:cSld>
  <p:clrMapOvr>
    <a:masterClrMapping/>
  </p:clrMapOvr>
</p:sld>
</file>

<file path=ppt/slides/slide4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13C86E-4726-EEBC-1292-459624B8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la sentence, nous en</a:t>
            </a:r>
            <a:br>
              <a:rPr lang="fr-FR" dirty="0"/>
            </a:br>
            <a:r>
              <a:rPr lang="fr-FR" dirty="0"/>
              <a:t>sommes tombés d’accord :</a:t>
            </a:r>
          </a:p>
        </p:txBody>
      </p:sp>
    </p:spTree>
    <p:extLst>
      <p:ext uri="{BB962C8B-B14F-4D97-AF65-F5344CB8AC3E}">
        <p14:creationId xmlns:p14="http://schemas.microsoft.com/office/powerpoint/2010/main" val="822797131"/>
      </p:ext>
    </p:extLst>
  </p:cSld>
  <p:clrMapOvr>
    <a:masterClrMapping/>
  </p:clrMapOvr>
</p:sld>
</file>

<file path=ppt/slides/slide4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77EBD8-808A-6608-22DF-4B4921E28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C’est la potence. </a:t>
            </a:r>
            <a:br>
              <a:rPr lang="fr-FR" dirty="0"/>
            </a:br>
            <a:r>
              <a:rPr lang="fr-FR" dirty="0"/>
              <a:t>Préparez-vous à la mort !</a:t>
            </a:r>
          </a:p>
        </p:txBody>
      </p:sp>
    </p:spTree>
    <p:extLst>
      <p:ext uri="{BB962C8B-B14F-4D97-AF65-F5344CB8AC3E}">
        <p14:creationId xmlns:p14="http://schemas.microsoft.com/office/powerpoint/2010/main" val="2730183041"/>
      </p:ext>
    </p:extLst>
  </p:cSld>
  <p:clrMapOvr>
    <a:masterClrMapping/>
  </p:clrMapOvr>
</p:sld>
</file>

<file path=ppt/slides/slide4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21BF7-F72E-4228-008B-013E93325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260171"/>
      </p:ext>
    </p:extLst>
  </p:cSld>
  <p:clrMapOvr>
    <a:masterClrMapping/>
  </p:clrMapOvr>
</p:sld>
</file>

<file path=ppt/slides/slide4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C2BE6-FC9C-E53C-57AA-1FC9E1D7E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Doit-il mourir sans droits, </a:t>
            </a:r>
            <a:br>
              <a:rPr lang="fr-FR" dirty="0"/>
            </a:br>
            <a:r>
              <a:rPr lang="fr-FR" dirty="0"/>
              <a:t>sans confession ? </a:t>
            </a:r>
          </a:p>
        </p:txBody>
      </p:sp>
    </p:spTree>
    <p:extLst>
      <p:ext uri="{BB962C8B-B14F-4D97-AF65-F5344CB8AC3E}">
        <p14:creationId xmlns:p14="http://schemas.microsoft.com/office/powerpoint/2010/main" val="1168330632"/>
      </p:ext>
    </p:extLst>
  </p:cSld>
  <p:clrMapOvr>
    <a:masterClrMapping/>
  </p:clrMapOvr>
</p:sld>
</file>

<file path=ppt/slides/slide4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A98C4-2B1C-1AC8-178F-42E40832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Épargnez-le !</a:t>
            </a:r>
          </a:p>
        </p:txBody>
      </p:sp>
    </p:spTree>
    <p:extLst>
      <p:ext uri="{BB962C8B-B14F-4D97-AF65-F5344CB8AC3E}">
        <p14:creationId xmlns:p14="http://schemas.microsoft.com/office/powerpoint/2010/main" val="2960177056"/>
      </p:ext>
    </p:extLst>
  </p:cSld>
  <p:clrMapOvr>
    <a:masterClrMapping/>
  </p:clrMapOvr>
</p:sld>
</file>

<file path=ppt/slides/slide4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46B371C3-A410-2E5B-5451-C99373253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donc empêchera </a:t>
            </a:r>
            <a:br>
              <a:rPr lang="fr-FR" dirty="0"/>
            </a:br>
            <a:r>
              <a:rPr lang="fr-FR" dirty="0"/>
              <a:t>cette exaction ?</a:t>
            </a:r>
          </a:p>
        </p:txBody>
      </p:sp>
    </p:spTree>
    <p:extLst>
      <p:ext uri="{BB962C8B-B14F-4D97-AF65-F5344CB8AC3E}">
        <p14:creationId xmlns:p14="http://schemas.microsoft.com/office/powerpoint/2010/main" val="1313716055"/>
      </p:ext>
    </p:extLst>
  </p:cSld>
  <p:clrMapOvr>
    <a:masterClrMapping/>
  </p:clrMapOvr>
</p:sld>
</file>

<file path=ppt/slides/slide4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8D456-3063-696E-8081-2137592A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Épargnez-le !</a:t>
            </a:r>
          </a:p>
        </p:txBody>
      </p:sp>
    </p:spTree>
    <p:extLst>
      <p:ext uri="{BB962C8B-B14F-4D97-AF65-F5344CB8AC3E}">
        <p14:creationId xmlns:p14="http://schemas.microsoft.com/office/powerpoint/2010/main" val="1991614650"/>
      </p:ext>
    </p:extLst>
  </p:cSld>
  <p:clrMapOvr>
    <a:masterClrMapping/>
  </p:clrMapOvr>
</p:sld>
</file>

<file path=ppt/slides/slide4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4F5CDC-A364-8EE0-A4EF-C17A058F6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sommes là, </a:t>
            </a:r>
            <a:br>
              <a:rPr lang="fr-FR" dirty="0"/>
            </a:br>
            <a:r>
              <a:rPr lang="fr-FR" dirty="0"/>
              <a:t>nous lui rendrons justice.</a:t>
            </a:r>
          </a:p>
        </p:txBody>
      </p:sp>
    </p:spTree>
    <p:extLst>
      <p:ext uri="{BB962C8B-B14F-4D97-AF65-F5344CB8AC3E}">
        <p14:creationId xmlns:p14="http://schemas.microsoft.com/office/powerpoint/2010/main" val="854781053"/>
      </p:ext>
    </p:extLst>
  </p:cSld>
  <p:clrMapOvr>
    <a:masterClrMapping/>
  </p:clrMapOvr>
</p:sld>
</file>

<file path=ppt/slides/slide4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FBCB4-26DD-EB1E-164E-EA8686EB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quel bonheur !</a:t>
            </a:r>
          </a:p>
        </p:txBody>
      </p:sp>
    </p:spTree>
    <p:extLst>
      <p:ext uri="{BB962C8B-B14F-4D97-AF65-F5344CB8AC3E}">
        <p14:creationId xmlns:p14="http://schemas.microsoft.com/office/powerpoint/2010/main" val="25871122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1F1667-A6A9-26B5-0BB3-CB8BACCF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Même s’il est évident</a:t>
            </a:r>
          </a:p>
        </p:txBody>
      </p:sp>
    </p:spTree>
    <p:extLst>
      <p:ext uri="{BB962C8B-B14F-4D97-AF65-F5344CB8AC3E}">
        <p14:creationId xmlns:p14="http://schemas.microsoft.com/office/powerpoint/2010/main" val="605164804"/>
      </p:ext>
    </p:extLst>
  </p:cSld>
  <p:clrMapOvr>
    <a:masterClrMapping/>
  </p:clrMapOvr>
</p:sld>
</file>

<file path=ppt/slides/slide4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73810-6CBF-2C38-DF36-046C3728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Pirates, rendez-vous à la police !</a:t>
            </a:r>
          </a:p>
        </p:txBody>
      </p:sp>
    </p:spTree>
    <p:extLst>
      <p:ext uri="{BB962C8B-B14F-4D97-AF65-F5344CB8AC3E}">
        <p14:creationId xmlns:p14="http://schemas.microsoft.com/office/powerpoint/2010/main" val="2620534209"/>
      </p:ext>
    </p:extLst>
  </p:cSld>
  <p:clrMapOvr>
    <a:masterClrMapping/>
  </p:clrMapOvr>
</p:sld>
</file>

<file path=ppt/slides/slide4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6A5EB-BFD7-3549-5BE1-E5B99877C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Oh, quel bonheur !</a:t>
            </a:r>
          </a:p>
        </p:txBody>
      </p:sp>
    </p:spTree>
    <p:extLst>
      <p:ext uri="{BB962C8B-B14F-4D97-AF65-F5344CB8AC3E}">
        <p14:creationId xmlns:p14="http://schemas.microsoft.com/office/powerpoint/2010/main" val="641008523"/>
      </p:ext>
    </p:extLst>
  </p:cSld>
  <p:clrMapOvr>
    <a:masterClrMapping/>
  </p:clrMapOvr>
</p:sld>
</file>

<file path=ppt/slides/slide4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DE8838E-E8AD-94DF-899F-3E980EC2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040658"/>
      </p:ext>
    </p:extLst>
  </p:cSld>
  <p:clrMapOvr>
    <a:masterClrMapping/>
  </p:clrMapOvr>
</p:sld>
</file>

<file path=ppt/slides/slide4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05F8C0-49AF-F6B0-0CD6-E485E9E06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>
                <a:solidFill>
                  <a:srgbClr val="FFFF00"/>
                </a:solidFill>
              </a:rPr>
              <a:t>Nous triomphons, bon débarras !</a:t>
            </a:r>
            <a:br>
              <a:rPr lang="fr-FR" i="0" dirty="0">
                <a:solidFill>
                  <a:srgbClr val="FFFF00"/>
                </a:solidFill>
              </a:rPr>
            </a:br>
            <a:r>
              <a:rPr lang="fr-FR" i="0" dirty="0"/>
              <a:t>Vous triomphez, odieux malfrats !</a:t>
            </a:r>
          </a:p>
        </p:txBody>
      </p:sp>
    </p:spTree>
    <p:extLst>
      <p:ext uri="{BB962C8B-B14F-4D97-AF65-F5344CB8AC3E}">
        <p14:creationId xmlns:p14="http://schemas.microsoft.com/office/powerpoint/2010/main" val="2586214147"/>
      </p:ext>
    </p:extLst>
  </p:cSld>
  <p:clrMapOvr>
    <a:masterClrMapping/>
  </p:clrMapOvr>
</p:sld>
</file>

<file path=ppt/slides/slide4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F72B92-DD78-DC67-535D-09369248C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>
                <a:solidFill>
                  <a:srgbClr val="FFFF00"/>
                </a:solidFill>
              </a:rPr>
              <a:t>Votre déconfiture est sans appel.</a:t>
            </a:r>
            <a:br>
              <a:rPr lang="fr-FR" i="0" dirty="0">
                <a:solidFill>
                  <a:srgbClr val="FFFF00"/>
                </a:solidFill>
              </a:rPr>
            </a:br>
            <a:r>
              <a:rPr lang="fr-FR" i="0" dirty="0">
                <a:solidFill>
                  <a:schemeClr val="bg1"/>
                </a:solidFill>
              </a:rPr>
              <a:t>Notre déconfiture est sans appel.</a:t>
            </a:r>
          </a:p>
        </p:txBody>
      </p:sp>
    </p:spTree>
    <p:extLst>
      <p:ext uri="{BB962C8B-B14F-4D97-AF65-F5344CB8AC3E}">
        <p14:creationId xmlns:p14="http://schemas.microsoft.com/office/powerpoint/2010/main" val="3912905089"/>
      </p:ext>
    </p:extLst>
  </p:cSld>
  <p:clrMapOvr>
    <a:masterClrMapping/>
  </p:clrMapOvr>
</p:sld>
</file>

<file path=ppt/slides/slide4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5E82E-4647-887F-E6A9-77EAF862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>
                <a:solidFill>
                  <a:srgbClr val="FFFF00"/>
                </a:solidFill>
              </a:rPr>
              <a:t>Aucun pirate ne comparaîtra</a:t>
            </a:r>
          </a:p>
        </p:txBody>
      </p:sp>
    </p:spTree>
    <p:extLst>
      <p:ext uri="{BB962C8B-B14F-4D97-AF65-F5344CB8AC3E}">
        <p14:creationId xmlns:p14="http://schemas.microsoft.com/office/powerpoint/2010/main" val="2302806961"/>
      </p:ext>
    </p:extLst>
  </p:cSld>
  <p:clrMapOvr>
    <a:masterClrMapping/>
  </p:clrMapOvr>
</p:sld>
</file>

<file path=ppt/slides/slide4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20A41-4720-6EB2-6343-603D9BAF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Devant une cour criminelle ! </a:t>
            </a:r>
          </a:p>
        </p:txBody>
      </p:sp>
    </p:spTree>
    <p:extLst>
      <p:ext uri="{BB962C8B-B14F-4D97-AF65-F5344CB8AC3E}">
        <p14:creationId xmlns:p14="http://schemas.microsoft.com/office/powerpoint/2010/main" val="3512579584"/>
      </p:ext>
    </p:extLst>
  </p:cSld>
  <p:clrMapOvr>
    <a:masterClrMapping/>
  </p:clrMapOvr>
</p:sld>
</file>

<file path=ppt/slides/slide4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BAB741E2-EA5A-FFF2-CD98-C96A6A54A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126049"/>
      </p:ext>
    </p:extLst>
  </p:cSld>
  <p:clrMapOvr>
    <a:masterClrMapping/>
  </p:clrMapOvr>
</p:sld>
</file>

<file path=ppt/slides/slide4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05E83-B5B0-1F3D-B0A4-23A05ACC1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croyez mystifier </a:t>
            </a:r>
            <a:br>
              <a:rPr lang="fr-FR" dirty="0"/>
            </a:br>
            <a:r>
              <a:rPr lang="fr-FR" dirty="0"/>
              <a:t>vos adversaires,</a:t>
            </a:r>
          </a:p>
        </p:txBody>
      </p:sp>
    </p:spTree>
    <p:extLst>
      <p:ext uri="{BB962C8B-B14F-4D97-AF65-F5344CB8AC3E}">
        <p14:creationId xmlns:p14="http://schemas.microsoft.com/office/powerpoint/2010/main" val="2873947503"/>
      </p:ext>
    </p:extLst>
  </p:cSld>
  <p:clrMapOvr>
    <a:masterClrMapping/>
  </p:clrMapOvr>
</p:sld>
</file>

<file path=ppt/slides/slide4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2D2FE5-FB2C-D884-68B7-0874B0509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Mais la victoire </a:t>
            </a:r>
            <a:br>
              <a:rPr lang="fr-FR" dirty="0"/>
            </a:br>
            <a:r>
              <a:rPr lang="fr-FR" dirty="0"/>
              <a:t>n’est que temporaire.</a:t>
            </a:r>
          </a:p>
        </p:txBody>
      </p:sp>
    </p:spTree>
    <p:extLst>
      <p:ext uri="{BB962C8B-B14F-4D97-AF65-F5344CB8AC3E}">
        <p14:creationId xmlns:p14="http://schemas.microsoft.com/office/powerpoint/2010/main" val="233262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45367-62D8-F836-6013-8D7CA7E8F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pour nous c’en est trop</a:t>
            </a:r>
            <a:br>
              <a:rPr lang="fr-FR" dirty="0"/>
            </a:br>
            <a:r>
              <a:rPr lang="fr-FR" dirty="0"/>
              <a:t>De voir un père en pleurs. </a:t>
            </a:r>
          </a:p>
        </p:txBody>
      </p:sp>
    </p:spTree>
    <p:extLst>
      <p:ext uri="{BB962C8B-B14F-4D97-AF65-F5344CB8AC3E}">
        <p14:creationId xmlns:p14="http://schemas.microsoft.com/office/powerpoint/2010/main" val="441782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A10146-7C8F-492B-B171-0D72BB07C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807351"/>
      </p:ext>
    </p:extLst>
  </p:cSld>
  <p:clrMapOvr>
    <a:masterClrMapping/>
  </p:clrMapOvr>
</p:sld>
</file>

<file path=ppt/slides/slide5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74CE00-13FC-5CD4-81C0-166575629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d’histoires d’orphelins, </a:t>
            </a:r>
            <a:br>
              <a:rPr lang="fr-FR" dirty="0"/>
            </a:br>
            <a:r>
              <a:rPr lang="fr-FR" dirty="0"/>
              <a:t>ce n’est pas la peine.</a:t>
            </a:r>
          </a:p>
        </p:txBody>
      </p:sp>
    </p:spTree>
    <p:extLst>
      <p:ext uri="{BB962C8B-B14F-4D97-AF65-F5344CB8AC3E}">
        <p14:creationId xmlns:p14="http://schemas.microsoft.com/office/powerpoint/2010/main" val="2279378871"/>
      </p:ext>
    </p:extLst>
  </p:cSld>
  <p:clrMapOvr>
    <a:masterClrMapping/>
  </p:clrMapOvr>
</p:sld>
</file>

<file path=ppt/slides/slide5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FD4D7-56D4-02B5-D867-E261EB839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Non, la raison </a:t>
            </a:r>
            <a:br>
              <a:rPr lang="fr-FR" dirty="0"/>
            </a:br>
            <a:r>
              <a:rPr lang="fr-FR" dirty="0"/>
              <a:t>en est plus souveraine.</a:t>
            </a:r>
          </a:p>
        </p:txBody>
      </p:sp>
    </p:spTree>
    <p:extLst>
      <p:ext uri="{BB962C8B-B14F-4D97-AF65-F5344CB8AC3E}">
        <p14:creationId xmlns:p14="http://schemas.microsoft.com/office/powerpoint/2010/main" val="132402742"/>
      </p:ext>
    </p:extLst>
  </p:cSld>
  <p:clrMapOvr>
    <a:masterClrMapping/>
  </p:clrMapOvr>
</p:sld>
</file>

<file path=ppt/slides/slide5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D978DD-261D-E1E4-F728-B69133FC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Soumettez-vous,</a:t>
            </a:r>
          </a:p>
        </p:txBody>
      </p:sp>
    </p:spTree>
    <p:extLst>
      <p:ext uri="{BB962C8B-B14F-4D97-AF65-F5344CB8AC3E}">
        <p14:creationId xmlns:p14="http://schemas.microsoft.com/office/powerpoint/2010/main" val="3991175256"/>
      </p:ext>
    </p:extLst>
  </p:cSld>
  <p:clrMapOvr>
    <a:masterClrMapping/>
  </p:clrMapOvr>
</p:sld>
</file>

<file path=ppt/slides/slide5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6E45E-B21F-DFF3-0E2B-0346EAD9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l’amour de la reine !</a:t>
            </a:r>
          </a:p>
        </p:txBody>
      </p:sp>
    </p:spTree>
    <p:extLst>
      <p:ext uri="{BB962C8B-B14F-4D97-AF65-F5344CB8AC3E}">
        <p14:creationId xmlns:p14="http://schemas.microsoft.com/office/powerpoint/2010/main" val="449975803"/>
      </p:ext>
    </p:extLst>
  </p:cSld>
  <p:clrMapOvr>
    <a:masterClrMapping/>
  </p:clrMapOvr>
</p:sld>
</file>

<file path=ppt/slides/slide5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955A4-1821-D2B0-045A-7BAF7E494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Vraiment ?</a:t>
            </a:r>
          </a:p>
        </p:txBody>
      </p:sp>
    </p:spTree>
    <p:extLst>
      <p:ext uri="{BB962C8B-B14F-4D97-AF65-F5344CB8AC3E}">
        <p14:creationId xmlns:p14="http://schemas.microsoft.com/office/powerpoint/2010/main" val="2217133924"/>
      </p:ext>
    </p:extLst>
  </p:cSld>
  <p:clrMapOvr>
    <a:masterClrMapping/>
  </p:clrMapOvr>
</p:sld>
</file>

<file path=ppt/slides/slide5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1FEC3-ADD1-2654-A634-6AD867E4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Vraiment ! Soumettez-vous</a:t>
            </a:r>
          </a:p>
        </p:txBody>
      </p:sp>
    </p:spTree>
    <p:extLst>
      <p:ext uri="{BB962C8B-B14F-4D97-AF65-F5344CB8AC3E}">
        <p14:creationId xmlns:p14="http://schemas.microsoft.com/office/powerpoint/2010/main" val="1421756674"/>
      </p:ext>
    </p:extLst>
  </p:cSld>
  <p:clrMapOvr>
    <a:masterClrMapping/>
  </p:clrMapOvr>
</p:sld>
</file>

<file path=ppt/slides/slide5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885616-EAD4-270C-DFBB-E774BC6A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l’amour de la reine !</a:t>
            </a:r>
          </a:p>
        </p:txBody>
      </p:sp>
    </p:spTree>
    <p:extLst>
      <p:ext uri="{BB962C8B-B14F-4D97-AF65-F5344CB8AC3E}">
        <p14:creationId xmlns:p14="http://schemas.microsoft.com/office/powerpoint/2010/main" val="1640250297"/>
      </p:ext>
    </p:extLst>
  </p:cSld>
  <p:clrMapOvr>
    <a:masterClrMapping/>
  </p:clrMapOvr>
</p:sld>
</file>

<file path=ppt/slides/slide5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665245E9-4A4D-C179-2F2C-214FD7304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478585"/>
      </p:ext>
    </p:extLst>
  </p:cSld>
  <p:clrMapOvr>
    <a:masterClrMapping/>
  </p:clrMapOvr>
</p:sld>
</file>

<file path=ppt/slides/slide5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37CB26-54CB-FF76-BE25-987D4BA8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nous rendons, </a:t>
            </a:r>
            <a:br>
              <a:rPr lang="fr-FR" dirty="0"/>
            </a:br>
            <a:r>
              <a:rPr lang="fr-FR" dirty="0"/>
              <a:t>la lutte est vaine,</a:t>
            </a:r>
          </a:p>
        </p:txBody>
      </p:sp>
    </p:spTree>
    <p:extLst>
      <p:ext uri="{BB962C8B-B14F-4D97-AF65-F5344CB8AC3E}">
        <p14:creationId xmlns:p14="http://schemas.microsoft.com/office/powerpoint/2010/main" val="939732912"/>
      </p:ext>
    </p:extLst>
  </p:cSld>
  <p:clrMapOvr>
    <a:masterClrMapping/>
  </p:clrMapOvr>
</p:sld>
</file>

<file path=ppt/slides/slide5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9EE249-CD35-D378-6972-E50BC8A03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 malgré nos fautes, </a:t>
            </a:r>
            <a:br>
              <a:rPr lang="fr-FR" dirty="0"/>
            </a:br>
            <a:r>
              <a:rPr lang="fr-FR" dirty="0"/>
              <a:t>nous aimons la reine.</a:t>
            </a:r>
          </a:p>
        </p:txBody>
      </p:sp>
    </p:spTree>
    <p:extLst>
      <p:ext uri="{BB962C8B-B14F-4D97-AF65-F5344CB8AC3E}">
        <p14:creationId xmlns:p14="http://schemas.microsoft.com/office/powerpoint/2010/main" val="38181805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031A89-6BBD-0B2B-1348-9FB5F2CA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ces mots sont éloquents,</a:t>
            </a:r>
          </a:p>
        </p:txBody>
      </p:sp>
    </p:spTree>
    <p:extLst>
      <p:ext uri="{BB962C8B-B14F-4D97-AF65-F5344CB8AC3E}">
        <p14:creationId xmlns:p14="http://schemas.microsoft.com/office/powerpoint/2010/main" val="554686566"/>
      </p:ext>
    </p:extLst>
  </p:cSld>
  <p:clrMapOvr>
    <a:masterClrMapping/>
  </p:clrMapOvr>
</p:sld>
</file>

<file path=ppt/slides/slide5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AAD78B-222B-D359-BD9F-A34D1B4C4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Oui, oui, malgré leurs fautes, </a:t>
            </a:r>
            <a:br>
              <a:rPr lang="fr-FR" dirty="0"/>
            </a:br>
            <a:r>
              <a:rPr lang="fr-FR" dirty="0"/>
              <a:t>ils aiment la reine.</a:t>
            </a:r>
          </a:p>
        </p:txBody>
      </p:sp>
    </p:spTree>
    <p:extLst>
      <p:ext uri="{BB962C8B-B14F-4D97-AF65-F5344CB8AC3E}">
        <p14:creationId xmlns:p14="http://schemas.microsoft.com/office/powerpoint/2010/main" val="4269207265"/>
      </p:ext>
    </p:extLst>
  </p:cSld>
  <p:clrMapOvr>
    <a:masterClrMapping/>
  </p:clrMapOvr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580B129-6756-B650-1EA4-F826D4A0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123666"/>
      </p:ext>
    </p:extLst>
  </p:cSld>
  <p:clrMapOvr>
    <a:masterClrMapping/>
  </p:clrMapOvr>
</p:sld>
</file>

<file path=ppt/slides/slide5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03EF45-AA96-4E10-D275-77D366D45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Emmenez-les, et vite au tribunal !</a:t>
            </a:r>
          </a:p>
        </p:txBody>
      </p:sp>
    </p:spTree>
    <p:extLst>
      <p:ext uri="{BB962C8B-B14F-4D97-AF65-F5344CB8AC3E}">
        <p14:creationId xmlns:p14="http://schemas.microsoft.com/office/powerpoint/2010/main" val="3481649045"/>
      </p:ext>
    </p:extLst>
  </p:cSld>
  <p:clrMapOvr>
    <a:masterClrMapping/>
  </p:clrMapOvr>
</p:sld>
</file>

<file path=ppt/slides/slide5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6F800-0EB2-2E92-736A-A848C81E6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instant ! </a:t>
            </a:r>
            <a:br>
              <a:rPr lang="fr-FR" dirty="0"/>
            </a:br>
            <a:r>
              <a:rPr lang="fr-FR" dirty="0"/>
              <a:t>Vous les connaissez bien mal.</a:t>
            </a:r>
          </a:p>
        </p:txBody>
      </p:sp>
    </p:spTree>
    <p:extLst>
      <p:ext uri="{BB962C8B-B14F-4D97-AF65-F5344CB8AC3E}">
        <p14:creationId xmlns:p14="http://schemas.microsoft.com/office/powerpoint/2010/main" val="3995875605"/>
      </p:ext>
    </p:extLst>
  </p:cSld>
  <p:clrMapOvr>
    <a:masterClrMapping/>
  </p:clrMapOvr>
</p:sld>
</file>

<file path=ppt/slides/slide5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FEE7E-CA8D-973D-1D0E-B4A255A2A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n’est pas dans le peuple </a:t>
            </a:r>
            <a:br>
              <a:rPr lang="fr-FR" dirty="0"/>
            </a:br>
            <a:r>
              <a:rPr lang="fr-FR" dirty="0"/>
              <a:t>qu’ils sont nés.</a:t>
            </a:r>
          </a:p>
        </p:txBody>
      </p:sp>
    </p:spTree>
    <p:extLst>
      <p:ext uri="{BB962C8B-B14F-4D97-AF65-F5344CB8AC3E}">
        <p14:creationId xmlns:p14="http://schemas.microsoft.com/office/powerpoint/2010/main" val="4289078892"/>
      </p:ext>
    </p:extLst>
  </p:cSld>
  <p:clrMapOvr>
    <a:masterClrMapping/>
  </p:clrMapOvr>
</p:sld>
</file>

<file path=ppt/slides/slide5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85FC4E-A962-68F9-A060-D747AC689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sont tous des nobles </a:t>
            </a:r>
            <a:br>
              <a:rPr lang="fr-FR" dirty="0"/>
            </a:br>
            <a:r>
              <a:rPr lang="fr-FR" dirty="0"/>
              <a:t>qui ont mal tourné.</a:t>
            </a:r>
          </a:p>
        </p:txBody>
      </p:sp>
    </p:spTree>
    <p:extLst>
      <p:ext uri="{BB962C8B-B14F-4D97-AF65-F5344CB8AC3E}">
        <p14:creationId xmlns:p14="http://schemas.microsoft.com/office/powerpoint/2010/main" val="2714484990"/>
      </p:ext>
    </p:extLst>
  </p:cSld>
  <p:clrMapOvr>
    <a:masterClrMapping/>
  </p:clrMapOvr>
</p:sld>
</file>

<file path=ppt/slides/slide5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981662A0-D370-63D1-B561-A4A07FEC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631751"/>
      </p:ext>
    </p:extLst>
  </p:cSld>
  <p:clrMapOvr>
    <a:masterClrMapping/>
  </p:clrMapOvr>
</p:sld>
</file>

<file path=ppt/slides/slide5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2AF5B-361B-2A3D-D780-EE1AD812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Nul Anglais ne veut vous voir </a:t>
            </a:r>
            <a:br>
              <a:rPr lang="fr-FR" dirty="0"/>
            </a:br>
            <a:r>
              <a:rPr lang="fr-FR" dirty="0"/>
              <a:t>au bout d’une corde</a:t>
            </a:r>
          </a:p>
        </p:txBody>
      </p:sp>
    </p:spTree>
    <p:extLst>
      <p:ext uri="{BB962C8B-B14F-4D97-AF65-F5344CB8AC3E}">
        <p14:creationId xmlns:p14="http://schemas.microsoft.com/office/powerpoint/2010/main" val="1127599484"/>
      </p:ext>
    </p:extLst>
  </p:cSld>
  <p:clrMapOvr>
    <a:masterClrMapping/>
  </p:clrMapOvr>
</p:sld>
</file>

<file path=ppt/slides/slide5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53AC8C-525F-EDFB-D0A2-770FA60B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 malgré vos fautes, </a:t>
            </a:r>
            <a:br>
              <a:rPr lang="fr-FR" dirty="0"/>
            </a:br>
            <a:r>
              <a:rPr lang="fr-FR" dirty="0"/>
              <a:t>nous aimons la chambre des lords.</a:t>
            </a:r>
          </a:p>
        </p:txBody>
      </p:sp>
    </p:spTree>
    <p:extLst>
      <p:ext uri="{BB962C8B-B14F-4D97-AF65-F5344CB8AC3E}">
        <p14:creationId xmlns:p14="http://schemas.microsoft.com/office/powerpoint/2010/main" val="630480124"/>
      </p:ext>
    </p:extLst>
  </p:cSld>
  <p:clrMapOvr>
    <a:masterClrMapping/>
  </p:clrMapOvr>
</p:sld>
</file>

<file path=ppt/slides/slide5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ECE674-25C2-C5E7-8D36-0D3DE071D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Pardonnez-moi, ex-roi des pirates.</a:t>
            </a:r>
          </a:p>
        </p:txBody>
      </p:sp>
    </p:spTree>
    <p:extLst>
      <p:ext uri="{BB962C8B-B14F-4D97-AF65-F5344CB8AC3E}">
        <p14:creationId xmlns:p14="http://schemas.microsoft.com/office/powerpoint/2010/main" val="6133101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DC47A-95F0-634E-EB13-BD257E097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15552"/>
      </p:ext>
    </p:extLst>
  </p:cSld>
  <p:clrMapOvr>
    <a:masterClrMapping/>
  </p:clrMapOvr>
</p:sld>
</file>

<file path=ppt/slides/slide5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25775-AC19-ED70-14EA-7E098D7C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Vivez désormais en aristocrates.</a:t>
            </a:r>
          </a:p>
        </p:txBody>
      </p:sp>
    </p:spTree>
    <p:extLst>
      <p:ext uri="{BB962C8B-B14F-4D97-AF65-F5344CB8AC3E}">
        <p14:creationId xmlns:p14="http://schemas.microsoft.com/office/powerpoint/2010/main" val="1255676626"/>
      </p:ext>
    </p:extLst>
  </p:cSld>
  <p:clrMapOvr>
    <a:masterClrMapping/>
  </p:clrMapOvr>
</p:sld>
</file>

<file path=ppt/slides/slide5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43F99-02B1-139F-AE0F-5BBF795B8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Reprenez votre rang et vos devoirs,</a:t>
            </a:r>
          </a:p>
        </p:txBody>
      </p:sp>
    </p:spTree>
    <p:extLst>
      <p:ext uri="{BB962C8B-B14F-4D97-AF65-F5344CB8AC3E}">
        <p14:creationId xmlns:p14="http://schemas.microsoft.com/office/powerpoint/2010/main" val="4167985978"/>
      </p:ext>
    </p:extLst>
  </p:cSld>
  <p:clrMapOvr>
    <a:masterClrMapping/>
  </p:clrMapOvr>
</p:sld>
</file>

<file path=ppt/slides/slide5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423192-E15E-D3AD-94C2-AD8881B32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Épousez mes filles </a:t>
            </a:r>
            <a:br>
              <a:rPr lang="fr-FR" dirty="0"/>
            </a:br>
            <a:r>
              <a:rPr lang="fr-FR" dirty="0"/>
              <a:t>qui sont si belles ce soir.</a:t>
            </a:r>
          </a:p>
        </p:txBody>
      </p:sp>
    </p:spTree>
    <p:extLst>
      <p:ext uri="{BB962C8B-B14F-4D97-AF65-F5344CB8AC3E}">
        <p14:creationId xmlns:p14="http://schemas.microsoft.com/office/powerpoint/2010/main" val="3755450864"/>
      </p:ext>
    </p:extLst>
  </p:cSld>
  <p:clrMapOvr>
    <a:masterClrMapping/>
  </p:clrMapOvr>
</p:sld>
</file>

<file path=ppt/slides/slide5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1570718A-5173-FCB0-DF94-BB6D522D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789080"/>
      </p:ext>
    </p:extLst>
  </p:cSld>
  <p:clrMapOvr>
    <a:masterClrMapping/>
  </p:clrMapOvr>
</p:sld>
</file>

<file path=ppt/slides/slide5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54CEBD-A8A8-2DB6-96E6-4573C037B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Pauvres égarés !</a:t>
            </a:r>
          </a:p>
        </p:txBody>
      </p:sp>
    </p:spTree>
    <p:extLst>
      <p:ext uri="{BB962C8B-B14F-4D97-AF65-F5344CB8AC3E}">
        <p14:creationId xmlns:p14="http://schemas.microsoft.com/office/powerpoint/2010/main" val="3069521606"/>
      </p:ext>
    </p:extLst>
  </p:cSld>
  <p:clrMapOvr>
    <a:masterClrMapping/>
  </p:clrMapOvr>
</p:sld>
</file>

<file path=ppt/slides/slide5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D682A-5064-C026-181F-79707FCBD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Vous vous étiez fourvoyés.</a:t>
            </a:r>
          </a:p>
        </p:txBody>
      </p:sp>
    </p:spTree>
    <p:extLst>
      <p:ext uri="{BB962C8B-B14F-4D97-AF65-F5344CB8AC3E}">
        <p14:creationId xmlns:p14="http://schemas.microsoft.com/office/powerpoint/2010/main" val="2129211164"/>
      </p:ext>
    </p:extLst>
  </p:cSld>
  <p:clrMapOvr>
    <a:masterClrMapping/>
  </p:clrMapOvr>
</p:sld>
</file>

<file path=ppt/slides/slide5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A2E4A8-986A-EB22-E58D-05BE1A18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Repentez-vous,</a:t>
            </a:r>
            <a:br>
              <a:rPr lang="fr-FR" dirty="0"/>
            </a:br>
            <a:r>
              <a:rPr lang="fr-FR" dirty="0"/>
              <a:t>Soyez plus doux. </a:t>
            </a:r>
          </a:p>
        </p:txBody>
      </p:sp>
    </p:spTree>
    <p:extLst>
      <p:ext uri="{BB962C8B-B14F-4D97-AF65-F5344CB8AC3E}">
        <p14:creationId xmlns:p14="http://schemas.microsoft.com/office/powerpoint/2010/main" val="3439205468"/>
      </p:ext>
    </p:extLst>
  </p:cSld>
  <p:clrMapOvr>
    <a:masterClrMapping/>
  </p:clrMapOvr>
</p:sld>
</file>

<file path=ppt/slides/slide5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A2C5F-8A07-9A64-26A4-F631ED944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Pauvres égarés !</a:t>
            </a:r>
          </a:p>
        </p:txBody>
      </p:sp>
    </p:spTree>
    <p:extLst>
      <p:ext uri="{BB962C8B-B14F-4D97-AF65-F5344CB8AC3E}">
        <p14:creationId xmlns:p14="http://schemas.microsoft.com/office/powerpoint/2010/main" val="2142778314"/>
      </p:ext>
    </p:extLst>
  </p:cSld>
  <p:clrMapOvr>
    <a:masterClrMapping/>
  </p:clrMapOvr>
</p:sld>
</file>

<file path=ppt/slides/slide5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EAF80-E81B-60CD-A497-EAE353A7C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si l’élan de nos âmes</a:t>
            </a:r>
          </a:p>
        </p:txBody>
      </p:sp>
    </p:spTree>
    <p:extLst>
      <p:ext uri="{BB962C8B-B14F-4D97-AF65-F5344CB8AC3E}">
        <p14:creationId xmlns:p14="http://schemas.microsoft.com/office/powerpoint/2010/main" val="207871466"/>
      </p:ext>
    </p:extLst>
  </p:cSld>
  <p:clrMapOvr>
    <a:masterClrMapping/>
  </p:clrMapOvr>
</p:sld>
</file>

<file path=ppt/slides/slide5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F049FE-B5E4-DA58-34DB-6C860BE8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Peut vous donner la sérénité, </a:t>
            </a:r>
          </a:p>
        </p:txBody>
      </p:sp>
    </p:spTree>
    <p:extLst>
      <p:ext uri="{BB962C8B-B14F-4D97-AF65-F5344CB8AC3E}">
        <p14:creationId xmlns:p14="http://schemas.microsoft.com/office/powerpoint/2010/main" val="20802674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33F82-331D-7B95-778E-0E1CA22C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Ce discours ne peut pas plaire</a:t>
            </a:r>
          </a:p>
        </p:txBody>
      </p:sp>
    </p:spTree>
    <p:extLst>
      <p:ext uri="{BB962C8B-B14F-4D97-AF65-F5344CB8AC3E}">
        <p14:creationId xmlns:p14="http://schemas.microsoft.com/office/powerpoint/2010/main" val="955262521"/>
      </p:ext>
    </p:extLst>
  </p:cSld>
  <p:clrMapOvr>
    <a:masterClrMapping/>
  </p:clrMapOvr>
</p:sld>
</file>

<file path=ppt/slides/slide5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FDFAA-1C2F-4341-3F35-13CAE0AE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Prenez nos cœurs </a:t>
            </a:r>
            <a:br>
              <a:rPr lang="fr-FR" dirty="0"/>
            </a:br>
            <a:r>
              <a:rPr lang="fr-FR" dirty="0"/>
              <a:t>qui s’enflamment.</a:t>
            </a:r>
          </a:p>
        </p:txBody>
      </p:sp>
    </p:spTree>
    <p:extLst>
      <p:ext uri="{BB962C8B-B14F-4D97-AF65-F5344CB8AC3E}">
        <p14:creationId xmlns:p14="http://schemas.microsoft.com/office/powerpoint/2010/main" val="154104599"/>
      </p:ext>
    </p:extLst>
  </p:cSld>
  <p:clrMapOvr>
    <a:masterClrMapping/>
  </p:clrMapOvr>
</p:sld>
</file>

<file path=ppt/slides/slide5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9F172CE3-7A64-0658-4A71-41E72BABF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Pauvres égarés</a:t>
            </a:r>
          </a:p>
        </p:txBody>
      </p:sp>
    </p:spTree>
    <p:extLst>
      <p:ext uri="{BB962C8B-B14F-4D97-AF65-F5344CB8AC3E}">
        <p14:creationId xmlns:p14="http://schemas.microsoft.com/office/powerpoint/2010/main" val="801856907"/>
      </p:ext>
    </p:extLst>
  </p:cSld>
  <p:clrMapOvr>
    <a:masterClrMapping/>
  </p:clrMapOvr>
</p:sld>
</file>

<file path=ppt/slides/slide5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F0D5C-EF95-F5C5-713C-78B633E9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L’amour vaincra ! Quelle joie !</a:t>
            </a:r>
          </a:p>
        </p:txBody>
      </p:sp>
    </p:spTree>
    <p:extLst>
      <p:ext uri="{BB962C8B-B14F-4D97-AF65-F5344CB8AC3E}">
        <p14:creationId xmlns:p14="http://schemas.microsoft.com/office/powerpoint/2010/main" val="1466570019"/>
      </p:ext>
    </p:extLst>
  </p:cSld>
  <p:clrMapOvr>
    <a:masterClrMapping/>
  </p:clrMapOvr>
</p:sld>
</file>

<file path=ppt/slides/slide5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06550B0-7C51-E622-9487-D0213A77A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031072"/>
      </p:ext>
    </p:extLst>
  </p:cSld>
  <p:clrMapOvr>
    <a:masterClrMapping/>
  </p:clrMapOvr>
</p:sld>
</file>

<file path=ppt/slides/slide5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FEDAB-910B-22AB-2039-1E4E9F9E3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Nos cœurs s’enflamment,</a:t>
            </a:r>
          </a:p>
        </p:txBody>
      </p:sp>
    </p:spTree>
    <p:extLst>
      <p:ext uri="{BB962C8B-B14F-4D97-AF65-F5344CB8AC3E}">
        <p14:creationId xmlns:p14="http://schemas.microsoft.com/office/powerpoint/2010/main" val="2037253853"/>
      </p:ext>
    </p:extLst>
  </p:cSld>
  <p:clrMapOvr>
    <a:masterClrMapping/>
  </p:clrMapOvr>
</p:sld>
</file>

<file path=ppt/slides/slide5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01C22A8-1DAC-83FC-8790-51567692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712951"/>
      </p:ext>
    </p:extLst>
  </p:cSld>
  <p:clrMapOvr>
    <a:masterClrMapping/>
  </p:clrMapOvr>
</p:sld>
</file>

<file path=ppt/slides/slide5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73114-C889-77F5-74D4-481600A2F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C683A-CB3C-7244-157F-80691433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Quelle joie !</a:t>
            </a:r>
          </a:p>
        </p:txBody>
      </p:sp>
    </p:spTree>
    <p:extLst>
      <p:ext uri="{BB962C8B-B14F-4D97-AF65-F5344CB8AC3E}">
        <p14:creationId xmlns:p14="http://schemas.microsoft.com/office/powerpoint/2010/main" val="2111393470"/>
      </p:ext>
    </p:extLst>
  </p:cSld>
  <p:clrMapOvr>
    <a:masterClrMapping/>
  </p:clrMapOvr>
</p:sld>
</file>

<file path=ppt/slides/slide5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DEC0E-FFAA-FF60-125D-BCCFC13FB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78548"/>
      </p:ext>
    </p:extLst>
  </p:cSld>
  <p:clrMapOvr>
    <a:masterClrMapping/>
  </p:clrMapOvr>
</p:sld>
</file>

<file path=ppt/slides/slide5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50B9F-3A7C-770C-05DE-F2C8976A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0" dirty="0">
                <a:solidFill>
                  <a:schemeClr val="bg1"/>
                </a:solidFill>
              </a:rPr>
              <a:t>S’enflamment !</a:t>
            </a:r>
          </a:p>
        </p:txBody>
      </p:sp>
    </p:spTree>
    <p:extLst>
      <p:ext uri="{BB962C8B-B14F-4D97-AF65-F5344CB8AC3E}">
        <p14:creationId xmlns:p14="http://schemas.microsoft.com/office/powerpoint/2010/main" val="4228965866"/>
      </p:ext>
    </p:extLst>
  </p:cSld>
  <p:clrMapOvr>
    <a:masterClrMapping/>
  </p:clrMapOvr>
</p:sld>
</file>

<file path=ppt/slides/slide5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CDF95-BB10-673A-4795-6DB980BA7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29A900-F2EE-53FC-308D-EFBFB66F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L’amour, l’amour vaincra !</a:t>
            </a:r>
          </a:p>
        </p:txBody>
      </p:sp>
    </p:spTree>
    <p:extLst>
      <p:ext uri="{BB962C8B-B14F-4D97-AF65-F5344CB8AC3E}">
        <p14:creationId xmlns:p14="http://schemas.microsoft.com/office/powerpoint/2010/main" val="151694608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9F07EC-321D-5348-FBD7-91D40E6BE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830203"/>
      </p:ext>
    </p:extLst>
  </p:cSld>
  <p:clrMapOvr>
    <a:masterClrMapping/>
  </p:clrMapOvr>
</p:sld>
</file>

<file path=ppt/slides/slide5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09BE4-B2F5-F6EA-F823-D02C67205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241420-FCC1-6A1A-AADD-4EF5D9BEF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L’amour vaincra !</a:t>
            </a:r>
          </a:p>
        </p:txBody>
      </p:sp>
    </p:spTree>
    <p:extLst>
      <p:ext uri="{BB962C8B-B14F-4D97-AF65-F5344CB8AC3E}">
        <p14:creationId xmlns:p14="http://schemas.microsoft.com/office/powerpoint/2010/main" val="2157333226"/>
      </p:ext>
    </p:extLst>
  </p:cSld>
  <p:clrMapOvr>
    <a:masterClrMapping/>
  </p:clrMapOvr>
</p:sld>
</file>

<file path=ppt/slides/slide5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23ACB-63F1-8A6D-084C-E284EB82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06732"/>
      </p:ext>
    </p:extLst>
  </p:cSld>
  <p:clrMapOvr>
    <a:masterClrMapping/>
  </p:clrMapOvr>
</p:sld>
</file>

<file path=ppt/slides/slide5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5626A-6CDA-918B-0804-951D6C4D1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79D89-46D3-ABF5-16EB-73D3EBC0A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Allez, les braves, </a:t>
            </a:r>
            <a:br>
              <a:rPr lang="fr-FR" dirty="0"/>
            </a:br>
            <a:r>
              <a:rPr lang="fr-FR" dirty="0"/>
              <a:t>couvrez-vous de gloire</a:t>
            </a:r>
          </a:p>
        </p:txBody>
      </p:sp>
    </p:spTree>
    <p:extLst>
      <p:ext uri="{BB962C8B-B14F-4D97-AF65-F5344CB8AC3E}">
        <p14:creationId xmlns:p14="http://schemas.microsoft.com/office/powerpoint/2010/main" val="2801919830"/>
      </p:ext>
    </p:extLst>
  </p:cSld>
  <p:clrMapOvr>
    <a:masterClrMapping/>
  </p:clrMapOvr>
</p:sld>
</file>

<file path=ppt/slides/slide5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85005-D953-26B9-990C-08C5394E3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9D32A-D908-AB38-40AC-E83337A59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si la mort était le prix du devoir,</a:t>
            </a:r>
          </a:p>
        </p:txBody>
      </p:sp>
    </p:spTree>
    <p:extLst>
      <p:ext uri="{BB962C8B-B14F-4D97-AF65-F5344CB8AC3E}">
        <p14:creationId xmlns:p14="http://schemas.microsoft.com/office/powerpoint/2010/main" val="1610041918"/>
      </p:ext>
    </p:extLst>
  </p:cSld>
  <p:clrMapOvr>
    <a:masterClrMapping/>
  </p:clrMapOvr>
</p:sld>
</file>

<file path=ppt/slides/slide5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9193B-B3EA-8F4E-30D1-6518B3B92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BC5060-D10E-70B0-0FA5-AA9FBFD4A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Vos noms vivraient </a:t>
            </a:r>
            <a:br>
              <a:rPr lang="fr-FR" dirty="0"/>
            </a:br>
            <a:r>
              <a:rPr lang="fr-FR" dirty="0"/>
              <a:t>pour toujours dans l’histoire.</a:t>
            </a:r>
          </a:p>
        </p:txBody>
      </p:sp>
    </p:spTree>
    <p:extLst>
      <p:ext uri="{BB962C8B-B14F-4D97-AF65-F5344CB8AC3E}">
        <p14:creationId xmlns:p14="http://schemas.microsoft.com/office/powerpoint/2010/main" val="1616407769"/>
      </p:ext>
    </p:extLst>
  </p:cSld>
  <p:clrMapOvr>
    <a:masterClrMapping/>
  </p:clrMapOvr>
</p:sld>
</file>

<file path=ppt/slides/slide5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77414-E0BF-A551-622A-84A4D6A3A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D645AD-141F-323A-C235-BBE86BC9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C’est une immortelle victoire !</a:t>
            </a:r>
          </a:p>
        </p:txBody>
      </p:sp>
    </p:spTree>
    <p:extLst>
      <p:ext uri="{BB962C8B-B14F-4D97-AF65-F5344CB8AC3E}">
        <p14:creationId xmlns:p14="http://schemas.microsoft.com/office/powerpoint/2010/main" val="2059383163"/>
      </p:ext>
    </p:extLst>
  </p:cSld>
  <p:clrMapOvr>
    <a:masterClrMapping/>
  </p:clrMapOvr>
</p:sld>
</file>

<file path=ppt/slides/slide5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49052-7A99-F4C9-5FEA-A3323218B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9878EE-DE0B-1087-35D2-FB1801774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Succombez sur le champ de bataille</a:t>
            </a:r>
          </a:p>
        </p:txBody>
      </p:sp>
    </p:spTree>
    <p:extLst>
      <p:ext uri="{BB962C8B-B14F-4D97-AF65-F5344CB8AC3E}">
        <p14:creationId xmlns:p14="http://schemas.microsoft.com/office/powerpoint/2010/main" val="2331321263"/>
      </p:ext>
    </p:extLst>
  </p:cSld>
  <p:clrMapOvr>
    <a:masterClrMapping/>
  </p:clrMapOvr>
</p:sld>
</file>

<file path=ppt/slides/slide5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E9F1D-1543-C82F-DACC-5B93EC9E3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CD801F-7265-6C9C-8CEA-316EB7494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les filles de Cornouailles</a:t>
            </a:r>
          </a:p>
        </p:txBody>
      </p:sp>
    </p:spTree>
    <p:extLst>
      <p:ext uri="{BB962C8B-B14F-4D97-AF65-F5344CB8AC3E}">
        <p14:creationId xmlns:p14="http://schemas.microsoft.com/office/powerpoint/2010/main" val="3133138443"/>
      </p:ext>
    </p:extLst>
  </p:cSld>
  <p:clrMapOvr>
    <a:masterClrMapping/>
  </p:clrMapOvr>
</p:sld>
</file>

<file path=ppt/slides/slide5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FE164-B0FA-F162-B8AC-B57D0BF90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A6976-A092-22C8-8B5F-3C640B12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Pleureront à vos funérailles.</a:t>
            </a:r>
          </a:p>
        </p:txBody>
      </p:sp>
    </p:spTree>
    <p:extLst>
      <p:ext uri="{BB962C8B-B14F-4D97-AF65-F5344CB8AC3E}">
        <p14:creationId xmlns:p14="http://schemas.microsoft.com/office/powerpoint/2010/main" val="1278794314"/>
      </p:ext>
    </p:extLst>
  </p:cSld>
  <p:clrMapOvr>
    <a:masterClrMapping/>
  </p:clrMapOvr>
</p:sld>
</file>

<file path=ppt/slides/slide5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26FCD-E627-1577-B866-DB148CEA8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105EDFB-BE7A-211F-23AD-B7F69A9A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 les braves, à la mort </a:t>
            </a:r>
          </a:p>
        </p:txBody>
      </p:sp>
    </p:spTree>
    <p:extLst>
      <p:ext uri="{BB962C8B-B14F-4D97-AF65-F5344CB8AC3E}">
        <p14:creationId xmlns:p14="http://schemas.microsoft.com/office/powerpoint/2010/main" val="2286511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FFA47-A7FB-EACF-D938-39B2DFA36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À des hommes sur les nerfs</a:t>
            </a:r>
          </a:p>
        </p:txBody>
      </p:sp>
    </p:spTree>
    <p:extLst>
      <p:ext uri="{BB962C8B-B14F-4D97-AF65-F5344CB8AC3E}">
        <p14:creationId xmlns:p14="http://schemas.microsoft.com/office/powerpoint/2010/main" val="123818740"/>
      </p:ext>
    </p:extLst>
  </p:cSld>
  <p:clrMapOvr>
    <a:masterClrMapping/>
  </p:clrMapOvr>
</p:sld>
</file>

<file path=ppt/slides/slide5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2182E-944C-5156-EDA1-701FE8252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95C439-1F71-D281-8A45-0E16F2826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 les braves, </a:t>
            </a:r>
            <a:br>
              <a:rPr lang="fr-FR" dirty="0"/>
            </a:br>
            <a:r>
              <a:rPr lang="fr-FR" dirty="0"/>
              <a:t>couvrez-vous de gloire !</a:t>
            </a:r>
          </a:p>
        </p:txBody>
      </p:sp>
    </p:spTree>
    <p:extLst>
      <p:ext uri="{BB962C8B-B14F-4D97-AF65-F5344CB8AC3E}">
        <p14:creationId xmlns:p14="http://schemas.microsoft.com/office/powerpoint/2010/main" val="3250824102"/>
      </p:ext>
    </p:extLst>
  </p:cSld>
  <p:clrMapOvr>
    <a:masterClrMapping/>
  </p:clrMapOvr>
</p:sld>
</file>

<file path=ppt/slides/slide5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CD43C-F786-BC69-5EE0-05A17E7F2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AA1F29-BDAA-7C07-93EE-2EA001A5A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 au champ d’honneur </a:t>
            </a:r>
            <a:br>
              <a:rPr lang="fr-FR" dirty="0"/>
            </a:br>
            <a:r>
              <a:rPr lang="fr-FR" dirty="0"/>
              <a:t>vous tombez</a:t>
            </a:r>
          </a:p>
        </p:txBody>
      </p:sp>
    </p:spTree>
    <p:extLst>
      <p:ext uri="{BB962C8B-B14F-4D97-AF65-F5344CB8AC3E}">
        <p14:creationId xmlns:p14="http://schemas.microsoft.com/office/powerpoint/2010/main" val="2160022105"/>
      </p:ext>
    </p:extLst>
  </p:cSld>
  <p:clrMapOvr>
    <a:masterClrMapping/>
  </p:clrMapOvr>
</p:sld>
</file>

<file path=ppt/slides/slide5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1380-5E7C-0E11-6CC2-7CABA7A8D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70F396-21EB-95CD-96D2-5A715996A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vivrez pour la postérité</a:t>
            </a:r>
            <a:br>
              <a:rPr lang="fr-FR" dirty="0"/>
            </a:br>
            <a:r>
              <a:rPr lang="fr-FR" dirty="0"/>
              <a:t>Dans l’immortalité !</a:t>
            </a:r>
          </a:p>
        </p:txBody>
      </p:sp>
    </p:spTree>
    <p:extLst>
      <p:ext uri="{BB962C8B-B14F-4D97-AF65-F5344CB8AC3E}">
        <p14:creationId xmlns:p14="http://schemas.microsoft.com/office/powerpoint/2010/main" val="1268546405"/>
      </p:ext>
    </p:extLst>
  </p:cSld>
  <p:clrMapOvr>
    <a:masterClrMapping/>
  </p:clrMapOvr>
</p:sld>
</file>

<file path=ppt/slides/slide5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E84D1-BC44-B8E2-2B57-99BFB9720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4449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044ED-55E8-5039-7DFE-91254E2B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7397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D125ED-32C0-894B-19CB-6C8331CBF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Qui rencontrent leur destin</a:t>
            </a:r>
          </a:p>
        </p:txBody>
      </p:sp>
    </p:spTree>
    <p:extLst>
      <p:ext uri="{BB962C8B-B14F-4D97-AF65-F5344CB8AC3E}">
        <p14:creationId xmlns:p14="http://schemas.microsoft.com/office/powerpoint/2010/main" val="14010728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61D2EE-40B0-2F20-8C08-431B99465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Crispés sur leurs intestins.</a:t>
            </a:r>
          </a:p>
        </p:txBody>
      </p:sp>
    </p:spTree>
    <p:extLst>
      <p:ext uri="{BB962C8B-B14F-4D97-AF65-F5344CB8AC3E}">
        <p14:creationId xmlns:p14="http://schemas.microsoft.com/office/powerpoint/2010/main" val="34014021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4CAB2-7D43-7350-3324-260922F47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95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D3D0102-C5DC-5DC6-A1C4-F730403F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40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7F71ED-495E-DFDC-B173-BAF960F0F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pourtant c’est évident</a:t>
            </a:r>
          </a:p>
        </p:txBody>
      </p:sp>
    </p:spTree>
    <p:extLst>
      <p:ext uri="{BB962C8B-B14F-4D97-AF65-F5344CB8AC3E}">
        <p14:creationId xmlns:p14="http://schemas.microsoft.com/office/powerpoint/2010/main" val="38072334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9DD86-7F08-9F9F-056A-EE67F526E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ces mots sont éloquents.</a:t>
            </a:r>
          </a:p>
        </p:txBody>
      </p:sp>
    </p:spTree>
    <p:extLst>
      <p:ext uri="{BB962C8B-B14F-4D97-AF65-F5344CB8AC3E}">
        <p14:creationId xmlns:p14="http://schemas.microsoft.com/office/powerpoint/2010/main" val="9112129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E51C0C2-02FA-272F-0C0A-43A41D274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2595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EA084-AD48-80D6-57DD-72914FFD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Partez très vite, </a:t>
            </a:r>
            <a:br>
              <a:rPr lang="fr-FR" dirty="0"/>
            </a:br>
            <a:r>
              <a:rPr lang="fr-FR" dirty="0"/>
              <a:t>luttez sans remords </a:t>
            </a:r>
          </a:p>
        </p:txBody>
      </p:sp>
    </p:spTree>
    <p:extLst>
      <p:ext uri="{BB962C8B-B14F-4D97-AF65-F5344CB8AC3E}">
        <p14:creationId xmlns:p14="http://schemas.microsoft.com/office/powerpoint/2010/main" val="42139436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6C0FA-B5BF-CAFB-2803-9E67BF1C6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 avant de se quitter, mes amis,</a:t>
            </a:r>
          </a:p>
        </p:txBody>
      </p:sp>
    </p:spTree>
    <p:extLst>
      <p:ext uri="{BB962C8B-B14F-4D97-AF65-F5344CB8AC3E}">
        <p14:creationId xmlns:p14="http://schemas.microsoft.com/office/powerpoint/2010/main" val="25776232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A97C3-0D42-157F-71E6-D7A46A26A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Disons-nous adieu </a:t>
            </a:r>
            <a:br>
              <a:rPr lang="fr-FR" dirty="0"/>
            </a:br>
            <a:r>
              <a:rPr lang="fr-FR" dirty="0"/>
              <a:t>dans l’ultime accalmie.</a:t>
            </a:r>
          </a:p>
        </p:txBody>
      </p:sp>
    </p:spTree>
    <p:extLst>
      <p:ext uri="{BB962C8B-B14F-4D97-AF65-F5344CB8AC3E}">
        <p14:creationId xmlns:p14="http://schemas.microsoft.com/office/powerpoint/2010/main" val="33430917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EB268-F76A-153C-5F4A-8690CA407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Puis, en avant vers la mort !</a:t>
            </a:r>
          </a:p>
        </p:txBody>
      </p:sp>
    </p:spTree>
    <p:extLst>
      <p:ext uri="{BB962C8B-B14F-4D97-AF65-F5344CB8AC3E}">
        <p14:creationId xmlns:p14="http://schemas.microsoft.com/office/powerpoint/2010/main" val="29142056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01BF37-FA6B-B8AE-1395-15E6239B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Puis, en avant vers la mort !</a:t>
            </a:r>
          </a:p>
        </p:txBody>
      </p:sp>
    </p:spTree>
    <p:extLst>
      <p:ext uri="{BB962C8B-B14F-4D97-AF65-F5344CB8AC3E}">
        <p14:creationId xmlns:p14="http://schemas.microsoft.com/office/powerpoint/2010/main" val="28789756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DA3D0F-1A96-1A4C-0A80-46D19685B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Car ces ennemis farouches</a:t>
            </a:r>
          </a:p>
        </p:txBody>
      </p:sp>
    </p:spTree>
    <p:extLst>
      <p:ext uri="{BB962C8B-B14F-4D97-AF65-F5344CB8AC3E}">
        <p14:creationId xmlns:p14="http://schemas.microsoft.com/office/powerpoint/2010/main" val="131235709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7DAA7-57FA-846F-DAE0-62BF0A6BE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Qu’aucune pitié ne touche</a:t>
            </a:r>
          </a:p>
        </p:txBody>
      </p:sp>
    </p:spTree>
    <p:extLst>
      <p:ext uri="{BB962C8B-B14F-4D97-AF65-F5344CB8AC3E}">
        <p14:creationId xmlns:p14="http://schemas.microsoft.com/office/powerpoint/2010/main" val="2959744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0B243F-55F2-E0A4-385D-8C6E034D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Petit papa, pourquoi si tard</a:t>
            </a:r>
            <a:br>
              <a:rPr lang="fr-FR" dirty="0"/>
            </a:br>
            <a:r>
              <a:rPr lang="fr-FR" dirty="0"/>
              <a:t>Veiller encore ce soir ?</a:t>
            </a:r>
          </a:p>
        </p:txBody>
      </p:sp>
    </p:spTree>
    <p:extLst>
      <p:ext uri="{BB962C8B-B14F-4D97-AF65-F5344CB8AC3E}">
        <p14:creationId xmlns:p14="http://schemas.microsoft.com/office/powerpoint/2010/main" val="30202758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670497-3872-33EB-AFE8-11F948A4C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Vous tueront comme des mouches.</a:t>
            </a:r>
          </a:p>
        </p:txBody>
      </p:sp>
    </p:spTree>
    <p:extLst>
      <p:ext uri="{BB962C8B-B14F-4D97-AF65-F5344CB8AC3E}">
        <p14:creationId xmlns:p14="http://schemas.microsoft.com/office/powerpoint/2010/main" val="329481195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D17D8B-0BF1-90CB-8CF3-72E54F712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Admirez la métaphore !</a:t>
            </a:r>
          </a:p>
        </p:txBody>
      </p:sp>
    </p:spTree>
    <p:extLst>
      <p:ext uri="{BB962C8B-B14F-4D97-AF65-F5344CB8AC3E}">
        <p14:creationId xmlns:p14="http://schemas.microsoft.com/office/powerpoint/2010/main" val="401962814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8A925D6-2241-F6DC-872A-AD9088A6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29702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90EE40-DD03-F88C-DC82-51BC33D9F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À vrai dire, ça nous inquiète,</a:t>
            </a:r>
          </a:p>
        </p:txBody>
      </p:sp>
    </p:spTree>
    <p:extLst>
      <p:ext uri="{BB962C8B-B14F-4D97-AF65-F5344CB8AC3E}">
        <p14:creationId xmlns:p14="http://schemas.microsoft.com/office/powerpoint/2010/main" val="406080494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9150C-C4DC-6D0B-94E7-5E124880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Tous ces risques qui nous guettent</a:t>
            </a:r>
          </a:p>
        </p:txBody>
      </p:sp>
    </p:spTree>
    <p:extLst>
      <p:ext uri="{BB962C8B-B14F-4D97-AF65-F5344CB8AC3E}">
        <p14:creationId xmlns:p14="http://schemas.microsoft.com/office/powerpoint/2010/main" val="223240240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82858-E9D3-1438-E726-567C12FD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Sans une seule raison prouvant</a:t>
            </a:r>
          </a:p>
        </p:txBody>
      </p:sp>
    </p:spTree>
    <p:extLst>
      <p:ext uri="{BB962C8B-B14F-4D97-AF65-F5344CB8AC3E}">
        <p14:creationId xmlns:p14="http://schemas.microsoft.com/office/powerpoint/2010/main" val="171226602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48AE1-0687-12EB-F4D3-48827A8C1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Qu’on peut revenir vivants.</a:t>
            </a:r>
          </a:p>
        </p:txBody>
      </p:sp>
    </p:spTree>
    <p:extLst>
      <p:ext uri="{BB962C8B-B14F-4D97-AF65-F5344CB8AC3E}">
        <p14:creationId xmlns:p14="http://schemas.microsoft.com/office/powerpoint/2010/main" val="25119973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0EBEEB-0905-6BF8-F251-BAC9E679D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pourtant il serait sage</a:t>
            </a:r>
          </a:p>
        </p:txBody>
      </p:sp>
    </p:spTree>
    <p:extLst>
      <p:ext uri="{BB962C8B-B14F-4D97-AF65-F5344CB8AC3E}">
        <p14:creationId xmlns:p14="http://schemas.microsoft.com/office/powerpoint/2010/main" val="77875696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A57E0A-85CA-BEA9-659B-779CABEF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D’arrêter nos bavardages</a:t>
            </a:r>
          </a:p>
        </p:txBody>
      </p:sp>
    </p:spTree>
    <p:extLst>
      <p:ext uri="{BB962C8B-B14F-4D97-AF65-F5344CB8AC3E}">
        <p14:creationId xmlns:p14="http://schemas.microsoft.com/office/powerpoint/2010/main" val="84857896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8D36F0-6670-D38C-3B1B-B2AB8174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Car pour nous, c’est évident</a:t>
            </a:r>
          </a:p>
        </p:txBody>
      </p:sp>
    </p:spTree>
    <p:extLst>
      <p:ext uri="{BB962C8B-B14F-4D97-AF65-F5344CB8AC3E}">
        <p14:creationId xmlns:p14="http://schemas.microsoft.com/office/powerpoint/2010/main" val="414893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F8AE3-C333-2998-D728-CEDB323C2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Quand la lumière se fait rare,</a:t>
            </a:r>
            <a:br>
              <a:rPr lang="fr-FR" dirty="0"/>
            </a:br>
            <a:r>
              <a:rPr lang="fr-FR" dirty="0"/>
              <a:t>Souvent l’on perd l’espoir.</a:t>
            </a:r>
          </a:p>
        </p:txBody>
      </p:sp>
    </p:spTree>
    <p:extLst>
      <p:ext uri="{BB962C8B-B14F-4D97-AF65-F5344CB8AC3E}">
        <p14:creationId xmlns:p14="http://schemas.microsoft.com/office/powerpoint/2010/main" val="22742056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B07C8-6CAA-10D4-27CB-91DCCA1B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Que ces mots sont éloquents.  </a:t>
            </a:r>
          </a:p>
        </p:txBody>
      </p:sp>
    </p:spTree>
    <p:extLst>
      <p:ext uri="{BB962C8B-B14F-4D97-AF65-F5344CB8AC3E}">
        <p14:creationId xmlns:p14="http://schemas.microsoft.com/office/powerpoint/2010/main" val="14510445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B0E8B4-CEFF-D652-6AC8-252343FA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Oui, pour nous c’est évident</a:t>
            </a:r>
          </a:p>
        </p:txBody>
      </p:sp>
    </p:spTree>
    <p:extLst>
      <p:ext uri="{BB962C8B-B14F-4D97-AF65-F5344CB8AC3E}">
        <p14:creationId xmlns:p14="http://schemas.microsoft.com/office/powerpoint/2010/main" val="52037097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7ACD06-3C9E-9DA9-2322-0ACE29FE1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Que ces mots sont éloquents.</a:t>
            </a:r>
          </a:p>
        </p:txBody>
      </p:sp>
    </p:spTree>
    <p:extLst>
      <p:ext uri="{BB962C8B-B14F-4D97-AF65-F5344CB8AC3E}">
        <p14:creationId xmlns:p14="http://schemas.microsoft.com/office/powerpoint/2010/main" val="396856333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702D7-AEC4-1A4B-758D-06A7D18CD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Évident, éloquents, évident</a:t>
            </a:r>
          </a:p>
        </p:txBody>
      </p:sp>
    </p:spTree>
    <p:extLst>
      <p:ext uri="{BB962C8B-B14F-4D97-AF65-F5344CB8AC3E}">
        <p14:creationId xmlns:p14="http://schemas.microsoft.com/office/powerpoint/2010/main" val="2024191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2637A6-EA19-637E-C1C7-C591AC674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Oui, éloquents.</a:t>
            </a:r>
          </a:p>
        </p:txBody>
      </p:sp>
    </p:spTree>
    <p:extLst>
      <p:ext uri="{BB962C8B-B14F-4D97-AF65-F5344CB8AC3E}">
        <p14:creationId xmlns:p14="http://schemas.microsoft.com/office/powerpoint/2010/main" val="7742564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4B610-EE67-EA8D-09A9-69966E5AA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AFB72-491F-6BB3-3622-C0574C33F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Allez, les braves, </a:t>
            </a:r>
            <a:br>
              <a:rPr lang="fr-FR" dirty="0"/>
            </a:br>
            <a:r>
              <a:rPr lang="fr-FR" dirty="0"/>
              <a:t>couvrez-vous de gloire</a:t>
            </a:r>
          </a:p>
        </p:txBody>
      </p:sp>
    </p:spTree>
    <p:extLst>
      <p:ext uri="{BB962C8B-B14F-4D97-AF65-F5344CB8AC3E}">
        <p14:creationId xmlns:p14="http://schemas.microsoft.com/office/powerpoint/2010/main" val="321361335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1AAD0-CE24-8368-BB56-6F56A3711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619CCB-0255-4720-5239-4E3BA6803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Et si la mort était le prix du devoir,</a:t>
            </a:r>
          </a:p>
        </p:txBody>
      </p:sp>
    </p:spTree>
    <p:extLst>
      <p:ext uri="{BB962C8B-B14F-4D97-AF65-F5344CB8AC3E}">
        <p14:creationId xmlns:p14="http://schemas.microsoft.com/office/powerpoint/2010/main" val="111036653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9FE30-D227-DB21-F66D-D31A43F02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041DA-3913-9B67-7ACE-203332E90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Vos noms vivraient </a:t>
            </a:r>
            <a:br>
              <a:rPr lang="fr-FR" dirty="0"/>
            </a:br>
            <a:r>
              <a:rPr lang="fr-FR" dirty="0"/>
              <a:t>pour toujours dans l’histoire.</a:t>
            </a:r>
          </a:p>
        </p:txBody>
      </p:sp>
    </p:spTree>
    <p:extLst>
      <p:ext uri="{BB962C8B-B14F-4D97-AF65-F5344CB8AC3E}">
        <p14:creationId xmlns:p14="http://schemas.microsoft.com/office/powerpoint/2010/main" val="343535182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671DE-2E17-4308-BAD8-AFC105FFB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4A1FD-6B64-20B4-6865-1BA3B053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C’est une immortelle victoire !</a:t>
            </a:r>
          </a:p>
        </p:txBody>
      </p:sp>
    </p:spTree>
    <p:extLst>
      <p:ext uri="{BB962C8B-B14F-4D97-AF65-F5344CB8AC3E}">
        <p14:creationId xmlns:p14="http://schemas.microsoft.com/office/powerpoint/2010/main" val="240576687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EC8B0-B1FA-36F4-DB0D-C762A09EA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59C357-2074-8AAD-BC61-953A21CE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Succombez sur le champ de bataille</a:t>
            </a:r>
          </a:p>
        </p:txBody>
      </p:sp>
    </p:spTree>
    <p:extLst>
      <p:ext uri="{BB962C8B-B14F-4D97-AF65-F5344CB8AC3E}">
        <p14:creationId xmlns:p14="http://schemas.microsoft.com/office/powerpoint/2010/main" val="184471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E29942-E5DE-2DD6-74A9-7488F565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La lune s’est levée,</a:t>
            </a:r>
            <a:br>
              <a:rPr lang="fr-FR" dirty="0"/>
            </a:br>
            <a:r>
              <a:rPr lang="fr-FR" dirty="0"/>
              <a:t>Le soleil s’est couché</a:t>
            </a:r>
          </a:p>
        </p:txBody>
      </p:sp>
    </p:spTree>
    <p:extLst>
      <p:ext uri="{BB962C8B-B14F-4D97-AF65-F5344CB8AC3E}">
        <p14:creationId xmlns:p14="http://schemas.microsoft.com/office/powerpoint/2010/main" val="167236601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1A2D2-C5AC-A6A9-0E67-2DA1D2DF5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FBC94-2AC6-AA50-8EB7-7D7B1CEA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les filles de Cornouailles</a:t>
            </a:r>
          </a:p>
        </p:txBody>
      </p:sp>
    </p:spTree>
    <p:extLst>
      <p:ext uri="{BB962C8B-B14F-4D97-AF65-F5344CB8AC3E}">
        <p14:creationId xmlns:p14="http://schemas.microsoft.com/office/powerpoint/2010/main" val="9447250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28105-42EB-B08D-1CCC-7A39E65FB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D654D-9CF7-6C87-2F71-A7A172B4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Pleureront à vos funérailles.</a:t>
            </a:r>
          </a:p>
        </p:txBody>
      </p:sp>
    </p:spTree>
    <p:extLst>
      <p:ext uri="{BB962C8B-B14F-4D97-AF65-F5344CB8AC3E}">
        <p14:creationId xmlns:p14="http://schemas.microsoft.com/office/powerpoint/2010/main" val="337910869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12E159B-7648-85F9-0D7A-53F4CBA7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 les braves, à la mort </a:t>
            </a:r>
          </a:p>
        </p:txBody>
      </p:sp>
    </p:spTree>
    <p:extLst>
      <p:ext uri="{BB962C8B-B14F-4D97-AF65-F5344CB8AC3E}">
        <p14:creationId xmlns:p14="http://schemas.microsoft.com/office/powerpoint/2010/main" val="414671145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6D3842-7259-E8B6-EE1F-CF5BED68A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avant les braves, </a:t>
            </a:r>
            <a:br>
              <a:rPr lang="fr-FR" dirty="0"/>
            </a:br>
            <a:r>
              <a:rPr lang="fr-FR" dirty="0"/>
              <a:t>couvrez-vous de gloire !</a:t>
            </a:r>
          </a:p>
        </p:txBody>
      </p:sp>
    </p:spTree>
    <p:extLst>
      <p:ext uri="{BB962C8B-B14F-4D97-AF65-F5344CB8AC3E}">
        <p14:creationId xmlns:p14="http://schemas.microsoft.com/office/powerpoint/2010/main" val="21909336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34923B-951F-4FBF-0147-7946EF5F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 au champ d’honneur vous tombez</a:t>
            </a:r>
            <a:br>
              <a:rPr lang="fr-FR" dirty="0"/>
            </a:br>
            <a:r>
              <a:rPr lang="fr-FR" dirty="0"/>
              <a:t>Vous vivrez pour la postérité</a:t>
            </a:r>
          </a:p>
        </p:txBody>
      </p:sp>
    </p:spTree>
    <p:extLst>
      <p:ext uri="{BB962C8B-B14F-4D97-AF65-F5344CB8AC3E}">
        <p14:creationId xmlns:p14="http://schemas.microsoft.com/office/powerpoint/2010/main" val="201936803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C00A2-F552-CF8C-2E48-3999068D4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AF3B2-A0D7-3C18-A858-93B91138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Dans l’immortalité !</a:t>
            </a:r>
          </a:p>
        </p:txBody>
      </p:sp>
    </p:spTree>
    <p:extLst>
      <p:ext uri="{BB962C8B-B14F-4D97-AF65-F5344CB8AC3E}">
        <p14:creationId xmlns:p14="http://schemas.microsoft.com/office/powerpoint/2010/main" val="260430159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B5977-52E1-88EE-9172-432A0F778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Allez, partez !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F5CB8F-64EC-80AA-6EF1-9468C4ADCB0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 Les interventions du major-gÚnÚral montrent son exaspÚration croissante ½Allez, partez ! Quels empotÚs! Mais quels boulets ! Il faut les fouetter ?╗ - c'est un peu plus appuyÚ que dans la version anglaise.</a:t>
            </a:r>
          </a:p>
        </p:txBody>
      </p:sp>
    </p:spTree>
    <p:extLst>
      <p:ext uri="{BB962C8B-B14F-4D97-AF65-F5344CB8AC3E}">
        <p14:creationId xmlns:p14="http://schemas.microsoft.com/office/powerpoint/2010/main" val="28292747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9F312-F207-FC3F-4B76-AAFB1FB07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02966-7C24-78D9-FFB0-8FEA22663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Allez, partez 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Oui, nous partons 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F1FB49-EDAA-410C-56AC-3E40DBE3285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 Les interventions du major-gÚnÚral montrent son exaspÚration croissante ½Allez, partez ! Quels empotÚs! Mais quels boulets ! Il faut les fouetter ?╗ - c'est un peu plus appuyÚ que dans la version anglaise.</a:t>
            </a:r>
          </a:p>
        </p:txBody>
      </p:sp>
    </p:spTree>
    <p:extLst>
      <p:ext uri="{BB962C8B-B14F-4D97-AF65-F5344CB8AC3E}">
        <p14:creationId xmlns:p14="http://schemas.microsoft.com/office/powerpoint/2010/main" val="207645553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E0C16-2D24-11F5-E648-3E9072C14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Quels empotés !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47385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1646C-A704-BCD3-92B1-91797D5D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B6C2AE-335E-88A5-76F5-22395497B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Quels empotés !</a:t>
            </a:r>
            <a:br>
              <a:rPr lang="fr-FR" dirty="0"/>
            </a:br>
            <a:r>
              <a:rPr lang="fr-FR" dirty="0">
                <a:solidFill>
                  <a:srgbClr val="FFFF00"/>
                </a:solidFill>
              </a:rPr>
              <a:t>Taratata !</a:t>
            </a:r>
          </a:p>
        </p:txBody>
      </p:sp>
    </p:spTree>
    <p:extLst>
      <p:ext uri="{BB962C8B-B14F-4D97-AF65-F5344CB8AC3E}">
        <p14:creationId xmlns:p14="http://schemas.microsoft.com/office/powerpoint/2010/main" val="1063411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~present</Template>
  <TotalTime>1689</TotalTime>
  <Words>3785</Words>
  <Application>Microsoft Office PowerPoint</Application>
  <PresentationFormat>Grand écran</PresentationFormat>
  <Paragraphs>466</Paragraphs>
  <Slides>553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553</vt:i4>
      </vt:variant>
    </vt:vector>
  </HeadingPairs>
  <TitlesOfParts>
    <vt:vector size="557" baseType="lpstr">
      <vt:lpstr>Arial</vt:lpstr>
      <vt:lpstr>Calibri</vt:lpstr>
      <vt:lpstr>Calibri Light</vt:lpstr>
      <vt:lpstr>Thème Office</vt:lpstr>
      <vt:lpstr>Présentation PowerPoint</vt:lpstr>
      <vt:lpstr>Oh, séchez donc les pleurs Qui perlent sur vos joues.</vt:lpstr>
      <vt:lpstr>Vos filles ont un grand cœur, Reposez-vous sur nous.</vt:lpstr>
      <vt:lpstr>Vous êtes le héros Qui veut toujours notre bonheur </vt:lpstr>
      <vt:lpstr>Et pour nous c’en est trop De voir un père en pleurs. </vt:lpstr>
      <vt:lpstr>Présentation PowerPoint</vt:lpstr>
      <vt:lpstr>Petit papa, pourquoi si tard Veiller encore ce soir ?</vt:lpstr>
      <vt:lpstr>Quand la lumière se fait rare, Souvent l’on perd l’espoir.</vt:lpstr>
      <vt:lpstr>La lune s’est levée, Le soleil s’est couché</vt:lpstr>
      <vt:lpstr>Et l’humidité est tombée. Déjà, vous frissonnez.</vt:lpstr>
      <vt:lpstr>Petit papa, pourquoi si tard Veiller encore ce soir ?</vt:lpstr>
      <vt:lpstr>Présentation PowerPoint</vt:lpstr>
      <vt:lpstr>Oh, séchez donc les pleurs Qui perlent sur vos joues.</vt:lpstr>
      <vt:lpstr>Vos filles ont un grand cœur, Reposez-vous sur nous.</vt:lpstr>
      <vt:lpstr>Vous êtes le héros Qui veut toujours notre bonheur </vt:lpstr>
      <vt:lpstr>Et pour nous c’en est trop De voir un père en pleurs. </vt:lpstr>
      <vt:lpstr>Présentation PowerPoint</vt:lpstr>
      <vt:lpstr>Alors Frédéric,  convoque ton escorte</vt:lpstr>
      <vt:lpstr>Et je lui donnerai ma bénédiction</vt:lpstr>
      <vt:lpstr>Avant son départ  pour cette expédition.</vt:lpstr>
      <vt:lpstr>Présentation PowerPoint</vt:lpstr>
      <vt:lpstr>La voici !</vt:lpstr>
      <vt:lpstr>Présentation PowerPoint</vt:lpstr>
      <vt:lpstr>Quand les ennemis dégainent, </vt:lpstr>
      <vt:lpstr>Quand les ennemis dégainent, Taratata !</vt:lpstr>
      <vt:lpstr>On se dit qu’on n’a pas d’veine  </vt:lpstr>
      <vt:lpstr>On se dit qu’on n’a pas d’veine Taratata ! </vt:lpstr>
      <vt:lpstr>Et la chose la plus sage</vt:lpstr>
      <vt:lpstr>Présentation PowerPoint</vt:lpstr>
      <vt:lpstr>C’est de faire beaucoup d’tapage </vt:lpstr>
      <vt:lpstr>Présentation PowerPoint</vt:lpstr>
      <vt:lpstr>Car si tout part en sucette,</vt:lpstr>
      <vt:lpstr>Présentation PowerPoint</vt:lpstr>
      <vt:lpstr>Avec le cœur dans les chaussettes,</vt:lpstr>
      <vt:lpstr>Présentation PowerPoint</vt:lpstr>
      <vt:lpstr>Rien ne vaut, pour être honnête,</vt:lpstr>
      <vt:lpstr>Le son martial d’une trompette,</vt:lpstr>
      <vt:lpstr>Présentation PowerPoint</vt:lpstr>
      <vt:lpstr>Allez, les braves,  couvrez-vous de gloire</vt:lpstr>
      <vt:lpstr>Et si la mort était le prix du devoir,</vt:lpstr>
      <vt:lpstr>Vos noms vivraient  pour toujours dans l’histoire.</vt:lpstr>
      <vt:lpstr>C’est une immortelle victoire !</vt:lpstr>
      <vt:lpstr>Succombez sur le champ de bataille</vt:lpstr>
      <vt:lpstr>Et chaque fille de Cornouailles</vt:lpstr>
      <vt:lpstr>Pleurera à vos funérailles.</vt:lpstr>
      <vt:lpstr>En avant, les braves, à la mort !</vt:lpstr>
      <vt:lpstr>En avant, en avant les braves ! Couvrez-vous, couvrez-vous de gloire ! </vt:lpstr>
      <vt:lpstr>Présentation PowerPoint</vt:lpstr>
      <vt:lpstr>Même s’il est évident</vt:lpstr>
      <vt:lpstr>Présentation PowerPoint</vt:lpstr>
      <vt:lpstr>Que ces mots sont éloquents,</vt:lpstr>
      <vt:lpstr>Présentation PowerPoint</vt:lpstr>
      <vt:lpstr>Ce discours ne peut pas plaire</vt:lpstr>
      <vt:lpstr>Présentation PowerPoint</vt:lpstr>
      <vt:lpstr>À des hommes sur les nerfs</vt:lpstr>
      <vt:lpstr>Présentation PowerPoint</vt:lpstr>
      <vt:lpstr>Qui rencontrent leur destin</vt:lpstr>
      <vt:lpstr>Crispés sur leurs intestins.</vt:lpstr>
      <vt:lpstr>Présentation PowerPoint</vt:lpstr>
      <vt:lpstr>Et pourtant c’est évident</vt:lpstr>
      <vt:lpstr>Que ces mots sont éloquents.</vt:lpstr>
      <vt:lpstr>Présentation PowerPoint</vt:lpstr>
      <vt:lpstr>Partez très vite,  luttez sans remords </vt:lpstr>
      <vt:lpstr>Et avant de se quitter, mes amis,</vt:lpstr>
      <vt:lpstr>Disons-nous adieu  dans l’ultime accalmie.</vt:lpstr>
      <vt:lpstr>Puis, en avant vers la mort !</vt:lpstr>
      <vt:lpstr>Puis, en avant vers la mort !</vt:lpstr>
      <vt:lpstr>Car ces ennemis farouches</vt:lpstr>
      <vt:lpstr>Qu’aucune pitié ne touche</vt:lpstr>
      <vt:lpstr>Vous tueront comme des mouches.</vt:lpstr>
      <vt:lpstr>Admirez la métaphore !</vt:lpstr>
      <vt:lpstr>Présentation PowerPoint</vt:lpstr>
      <vt:lpstr>À vrai dire, ça nous inquiète,</vt:lpstr>
      <vt:lpstr>Tous ces risques qui nous guettent</vt:lpstr>
      <vt:lpstr>Sans une seule raison prouvant</vt:lpstr>
      <vt:lpstr>Qu’on peut revenir vivants.</vt:lpstr>
      <vt:lpstr>Et pourtant il serait sage</vt:lpstr>
      <vt:lpstr>D’arrêter nos bavardages</vt:lpstr>
      <vt:lpstr>Car pour nous, c’est évident</vt:lpstr>
      <vt:lpstr>Que ces mots sont éloquents.  </vt:lpstr>
      <vt:lpstr>Oui, pour nous c’est évident</vt:lpstr>
      <vt:lpstr>Que ces mots sont éloquents.</vt:lpstr>
      <vt:lpstr>Évident, éloquents, évident</vt:lpstr>
      <vt:lpstr>Oui, éloquents.</vt:lpstr>
      <vt:lpstr>Allez, les braves,  couvrez-vous de gloire</vt:lpstr>
      <vt:lpstr>Et si la mort était le prix du devoir,</vt:lpstr>
      <vt:lpstr>Vos noms vivraient  pour toujours dans l’histoire.</vt:lpstr>
      <vt:lpstr>C’est une immortelle victoire !</vt:lpstr>
      <vt:lpstr>Succombez sur le champ de bataille</vt:lpstr>
      <vt:lpstr>Et les filles de Cornouailles</vt:lpstr>
      <vt:lpstr>Pleureront à vos funérailles.</vt:lpstr>
      <vt:lpstr>En avant les braves, à la mort </vt:lpstr>
      <vt:lpstr>En avant les braves,  couvrez-vous de gloire !</vt:lpstr>
      <vt:lpstr>Si au champ d’honneur vous tombez Vous vivrez pour la postérité</vt:lpstr>
      <vt:lpstr>Dans l’immortalité !</vt:lpstr>
      <vt:lpstr>Allez, partez ! </vt:lpstr>
      <vt:lpstr>Allez, partez ! Oui, nous partons !</vt:lpstr>
      <vt:lpstr>Quels empotés ! </vt:lpstr>
      <vt:lpstr>Quels empotés ! Taratata !</vt:lpstr>
      <vt:lpstr>Mais quels boulets !  </vt:lpstr>
      <vt:lpstr>Mais quels boulets ! Taratata ! </vt:lpstr>
      <vt:lpstr>Pourquoi traînailler ? </vt:lpstr>
      <vt:lpstr>Pourquoi traînailler ? C’est bon, partons !</vt:lpstr>
      <vt:lpstr>Oui, frappons ces démons,</vt:lpstr>
      <vt:lpstr>Vous partez, oui ou non ?</vt:lpstr>
      <vt:lpstr>Ah, ils s’en vont !</vt:lpstr>
      <vt:lpstr>Oui, frappons ces démons !</vt:lpstr>
      <vt:lpstr>Vous partez, oui ou non ?</vt:lpstr>
      <vt:lpstr>Ah, ils s’en vont</vt:lpstr>
      <vt:lpstr>Enfin pour de bon !</vt:lpstr>
      <vt:lpstr>Présentation PowerPoint</vt:lpstr>
      <vt:lpstr>Pourchassons les pirates ! </vt:lpstr>
      <vt:lpstr>Ô joie sublime !</vt:lpstr>
      <vt:lpstr>Doux réconfort </vt:lpstr>
      <vt:lpstr>et délivrance ultime !</vt:lpstr>
      <vt:lpstr>Car je peux racheter en quelque sorte</vt:lpstr>
      <vt:lpstr>Tous les méfaits auxquels  j’ai prêté main-forte.</vt:lpstr>
      <vt:lpstr>J’ai pillé et j’ai volé sans le vouloir</vt:lpstr>
      <vt:lpstr>J’étais hélas l’esclave de mon devoir !</vt:lpstr>
      <vt:lpstr>Présentation PowerPoint</vt:lpstr>
      <vt:lpstr>Jeune Frédéric ! </vt:lpstr>
      <vt:lpstr>Qui va là ?</vt:lpstr>
      <vt:lpstr>Ton capitaine !</vt:lpstr>
      <vt:lpstr>Et moi, ta douce Ruth !</vt:lpstr>
      <vt:lpstr>Ah, quel sans-gêne !</vt:lpstr>
      <vt:lpstr>Que faites-vous ici ? </vt:lpstr>
      <vt:lpstr>Vous vous savez condamnés</vt:lpstr>
      <vt:lpstr>Puisque j’ai juré  de vous exterminer !</vt:lpstr>
      <vt:lpstr>Sois magnanime !</vt:lpstr>
      <vt:lpstr>Présentation PowerPoint</vt:lpstr>
      <vt:lpstr>Écoute, que diable !</vt:lpstr>
      <vt:lpstr>Présentation PowerPoint</vt:lpstr>
      <vt:lpstr>Vous écouter ?  Ce ne serait pas raisonnable,</vt:lpstr>
      <vt:lpstr>Mais la raison à la pitié doit céder.</vt:lpstr>
      <vt:lpstr>Ainsi, je serai magnanime.</vt:lpstr>
      <vt:lpstr>Parlez !</vt:lpstr>
      <vt:lpstr>Présentation PowerPoint</vt:lpstr>
      <vt:lpstr>Après que tu nous as quittés Nous étions démoralisés</vt:lpstr>
      <vt:lpstr>Et l’on a vainement tenté De rire et s’amuser.</vt:lpstr>
      <vt:lpstr>Pour des pirates, se lamenter Ce n’est vraiment pas orthodoxe,</vt:lpstr>
      <vt:lpstr>Quand soudain quelqu’un a pointé Un drôle de paradoxe.</vt:lpstr>
      <vt:lpstr>Un paradoxe ?</vt:lpstr>
      <vt:lpstr>Un paradoxe, Un très astucieux paradoxe.</vt:lpstr>
      <vt:lpstr>Parmi les blagues peu orthodoxes, Nulle ne détrône ce paradoxe.</vt:lpstr>
      <vt:lpstr>Un paradoxe, un paradoxe,</vt:lpstr>
      <vt:lpstr>Un très astucieux paradoxe.</vt:lpstr>
      <vt:lpstr>Ah ! Ah !</vt:lpstr>
      <vt:lpstr>Ce paradoxe.</vt:lpstr>
      <vt:lpstr>Présentation PowerPoint</vt:lpstr>
      <vt:lpstr>Nous savions que tu raffolais De boutades et de calembours.</vt:lpstr>
      <vt:lpstr>Et nous voulions te régaler, Que tu ries à ton tour !</vt:lpstr>
      <vt:lpstr>Alors quoique mal à-propos Tu nous accuses de tous les maux,</vt:lpstr>
      <vt:lpstr>Nous avons risqué notre peau Pour te dire ce bon mot.</vt:lpstr>
      <vt:lpstr>Un paradoxe ?</vt:lpstr>
      <vt:lpstr>Un paradoxe, Un très astucieux paradoxe.</vt:lpstr>
      <vt:lpstr>Parmi les blagues peu orthodoxes, Nulle ne détrône ce paradoxe.</vt:lpstr>
      <vt:lpstr>Un paradoxe, un paradoxe,</vt:lpstr>
      <vt:lpstr>Un très astucieux paradoxe.</vt:lpstr>
      <vt:lpstr>Ah ! Ah !</vt:lpstr>
      <vt:lpstr>Ce paradoxe !</vt:lpstr>
      <vt:lpstr>Présentation PowerPoint</vt:lpstr>
      <vt:lpstr>Pour un motif ridicule  qui cependant  a dû lui paraître génial,</vt:lpstr>
      <vt:lpstr>Une personne d’autorité,  je ne sais pas qui,  probablement l’astronome royal,</vt:lpstr>
      <vt:lpstr>A décidé pour février qui,  avec 28 jours, d’une cinquième semaine est veuf,</vt:lpstr>
      <vt:lpstr>D’ajouter un jour tous les 4 ans  à ce mois sinistre  qui en compterait alors 29.</vt:lpstr>
      <vt:lpstr>Par une singulière coïncidence,  peut-être le mauvais sort d’une fée Carabosse,</vt:lpstr>
      <vt:lpstr>Ta naissance un 29 février devient ainsi très fâcheuse, pauvre gosse,</vt:lpstr>
      <vt:lpstr>Car tu comprendras aisément  par un simple calcul  qui fera sûrement consensus</vt:lpstr>
      <vt:lpstr>Que si l’on se fie aux anniversaires, tes 21 ans n’en font que  5 ou à peine plus.</vt:lpstr>
      <vt:lpstr>Présentation PowerPoint</vt:lpstr>
      <vt:lpstr>Mon Dieu, voyons !</vt:lpstr>
      <vt:lpstr>C’est ça, je vérifie,  le compte est bon.</vt:lpstr>
      <vt:lpstr>Présentation PowerPoint</vt:lpstr>
      <vt:lpstr>Comme il est drôle ce paradoxe Au résultat peu orthodoxe !</vt:lpstr>
      <vt:lpstr>Car si l’on compte depuis l’enfance, J’ai bien vécu vingt-et-un ans,</vt:lpstr>
      <vt:lpstr>Mais par le jour de ma naissance,</vt:lpstr>
      <vt:lpstr>Oui par le jour de ma naissance,</vt:lpstr>
      <vt:lpstr>Je suis un môme  d’à peine cinq ans. </vt:lpstr>
      <vt:lpstr>Oui, c’est un môme  d’à peine cinq ans !</vt:lpstr>
      <vt:lpstr>Présentation PowerPoint</vt:lpstr>
      <vt:lpstr>Un paradoxe, un paradoxe,  un très astucieux paradoxe.</vt:lpstr>
      <vt:lpstr>Présentation PowerPoint</vt:lpstr>
      <vt:lpstr>Ce paradoxe,</vt:lpstr>
      <vt:lpstr>Présentation PowerPoint</vt:lpstr>
      <vt:lpstr>Un drôle de paradoxe.</vt:lpstr>
      <vt:lpstr>Présentation PowerPoint</vt:lpstr>
      <vt:lpstr>Un très astucieux paradoxe !</vt:lpstr>
      <vt:lpstr>Présentation PowerPoint</vt:lpstr>
      <vt:lpstr>Partons, partons !  Mon cœur me brûle,</vt:lpstr>
      <vt:lpstr>Je lui ferai payer sa trahison.</vt:lpstr>
      <vt:lpstr>Avant ce soir, au crépuscule, </vt:lpstr>
      <vt:lpstr>Oui, je l’étriperai.  Partons, partons !</vt:lpstr>
      <vt:lpstr>Partons, partons ! Ma vie bascule,</vt:lpstr>
      <vt:lpstr>Ruinée par un devoir trop tâtillon, </vt:lpstr>
      <vt:lpstr>Et j’en éprouve d’amers scrupules,</vt:lpstr>
      <vt:lpstr>Je suis désespéré.  Partons, partons !</vt:lpstr>
      <vt:lpstr>Comme il nous ment,  nous privant de promises,</vt:lpstr>
      <vt:lpstr>Faisons serment  de punir sa traîtrise.</vt:lpstr>
      <vt:lpstr>Sa fourberie le  condamne à connaître </vt:lpstr>
      <vt:lpstr>Le sort promis aux chiens,  « à mort, le traître ! » </vt:lpstr>
      <vt:lpstr>Oui, oui !  Dès ce soir, à mort le traître !</vt:lpstr>
      <vt:lpstr>Présentation PowerPoint</vt:lpstr>
      <vt:lpstr>Il mourra ici !</vt:lpstr>
      <vt:lpstr>Pendons-le en vitesse ! </vt:lpstr>
      <vt:lpstr>Et ses filles aussi ?</vt:lpstr>
      <vt:lpstr>Elles mourront de tristesse.</vt:lpstr>
      <vt:lpstr>Leur douce nature</vt:lpstr>
      <vt:lpstr>Ignore les artifices.</vt:lpstr>
      <vt:lpstr>Pour son vil parjure,</vt:lpstr>
      <vt:lpstr>Que l’imposteur périsse !</vt:lpstr>
      <vt:lpstr>Il mourra ici. Pendons-le en vitesse ! </vt:lpstr>
      <vt:lpstr>Et ses filles aussi Qui mourront de tristesse. </vt:lpstr>
      <vt:lpstr>Leur douce nature Ignore les artifices.</vt:lpstr>
      <vt:lpstr>Pour son vil parjure, Que l’imposteur périsse !</vt:lpstr>
      <vt:lpstr>Partons, partons, partons !</vt:lpstr>
      <vt:lpstr>À mort le traître !</vt:lpstr>
      <vt:lpstr>Partons, partons ! À mort, à mort, à mort !</vt:lpstr>
      <vt:lpstr>À mort le traître !</vt:lpstr>
      <vt:lpstr>À mort ! Partons ! </vt:lpstr>
      <vt:lpstr>Présentation PowerPoint</vt:lpstr>
      <vt:lpstr>Tout est prêt ;  tes compagnons t’attendent.</vt:lpstr>
      <vt:lpstr>Présentation PowerPoint</vt:lpstr>
      <vt:lpstr>Oh Frédéric, tu pleures ?</vt:lpstr>
      <vt:lpstr>Mon héros a-t-il donc  peur à l’approche du combat ?</vt:lpstr>
      <vt:lpstr>Présentation PowerPoint</vt:lpstr>
      <vt:lpstr>Non, Mabel, non,</vt:lpstr>
      <vt:lpstr>mais on m’a révélé  une terrible chose.</vt:lpstr>
      <vt:lpstr>Mabel, ma bien-aimée,</vt:lpstr>
      <vt:lpstr>Je m’étais engagé  à servir les pirates</vt:lpstr>
      <vt:lpstr>Jusqu’à mon  vingt-unième anniversaire.</vt:lpstr>
      <vt:lpstr>N’as-tu pas vingt-et-un ans ?</vt:lpstr>
      <vt:lpstr>Si, mais je suis né  une année bissextile</vt:lpstr>
      <vt:lpstr>Et cet anniversaire n’est pas avant</vt:lpstr>
      <vt:lpstr>l’an 2000 !</vt:lpstr>
      <vt:lpstr>Ah, quel malheur ! </vt:lpstr>
      <vt:lpstr>Oh, destin implacable !</vt:lpstr>
      <vt:lpstr>Alors, adieu !</vt:lpstr>
      <vt:lpstr>Présentation PowerPoint</vt:lpstr>
      <vt:lpstr>Non, non ! </vt:lpstr>
      <vt:lpstr>Frédéric, écoute-moi !</vt:lpstr>
      <vt:lpstr>Présentation PowerPoint</vt:lpstr>
      <vt:lpstr>Reste, je t’en supplie !</vt:lpstr>
      <vt:lpstr>Ils n’en ont pas le droit,</vt:lpstr>
      <vt:lpstr>Ton honneur, de surcroît Ne risque rien, ma foi.</vt:lpstr>
      <vt:lpstr>Reste, je t’en supplie !</vt:lpstr>
      <vt:lpstr>Hélas, tout est fini !</vt:lpstr>
      <vt:lpstr>Je pars triste ce soir,</vt:lpstr>
      <vt:lpstr>Et, le cœur sans espoir,</vt:lpstr>
      <vt:lpstr>À l’appel du devoir Je me rallie. </vt:lpstr>
      <vt:lpstr>Reste, je t’en supplie ! </vt:lpstr>
      <vt:lpstr>Reste, je t’en supplie ! Tout est fini ! </vt:lpstr>
      <vt:lpstr>Ils n’ont pas le droit ! </vt:lpstr>
      <vt:lpstr>Ils n’ont pas le droit ! Il se l’octroient.</vt:lpstr>
      <vt:lpstr>Ton honneur, de surcroît Je pars et suis fidèle </vt:lpstr>
      <vt:lpstr>Ne risque rien, ma foi. Au devoir qui m’appelle.</vt:lpstr>
      <vt:lpstr>Reste, je t’en supplie !</vt:lpstr>
      <vt:lpstr>Hélas, tout est fini !</vt:lpstr>
      <vt:lpstr>Présentation PowerPoint</vt:lpstr>
      <vt:lpstr>Ne m’abandonne pas à la triste solitude, </vt:lpstr>
      <vt:lpstr>Quand je rêvais déjà  au bonheur sans inquiétude. </vt:lpstr>
      <vt:lpstr>La nature chaque jour  me murmurait ainsi </vt:lpstr>
      <vt:lpstr>Ces tendres mots d’amour :</vt:lpstr>
      <vt:lpstr>« Il t’aime, il est ici !</vt:lpstr>
      <vt:lpstr>Fal, la, la, la.</vt:lpstr>
      <vt:lpstr>Il t’aime, il est ici !</vt:lpstr>
      <vt:lpstr>Fal, la, la, la ! »</vt:lpstr>
      <vt:lpstr>Présentation PowerPoint</vt:lpstr>
      <vt:lpstr>Dois-je t’abandonner  dans une nuit sans fin</vt:lpstr>
      <vt:lpstr>Où tu ne peux rêver  sans avoir de chagrin ?</vt:lpstr>
      <vt:lpstr>La nature, chaque jour,  y chanterait sans répit</vt:lpstr>
      <vt:lpstr>Ces tristes mots d’amour :</vt:lpstr>
      <vt:lpstr>« Il t’aime, il est parti !</vt:lpstr>
      <vt:lpstr>Fal, la, la, la.</vt:lpstr>
      <vt:lpstr>Il t’aime, il est parti !</vt:lpstr>
      <vt:lpstr>Fal, la, la, la ! » </vt:lpstr>
      <vt:lpstr>Présentation PowerPoint</vt:lpstr>
      <vt:lpstr>En l’an 2000, j’aurai l’âge requis.</vt:lpstr>
      <vt:lpstr>Je reviendrai et je te réclamerai.</vt:lpstr>
      <vt:lpstr>Je le déclare !</vt:lpstr>
      <vt:lpstr>Mais, c’est si long !</vt:lpstr>
      <vt:lpstr>Jure que d’ici-là tu me seras fidèle.</vt:lpstr>
      <vt:lpstr>Présentation PowerPoint</vt:lpstr>
      <vt:lpstr>Je serai forte ! </vt:lpstr>
      <vt:lpstr>Par tous les Stanley morts et enterrés, je le jure !</vt:lpstr>
      <vt:lpstr>Présentation PowerPoint</vt:lpstr>
      <vt:lpstr>Fêtons l’amour, divine ivresse</vt:lpstr>
      <vt:lpstr>Quant au plaisir,  courons à sa poursuite. </vt:lpstr>
      <vt:lpstr>Oui, car il tiendra sa promesse</vt:lpstr>
      <vt:lpstr>Jusqu’à la noce et par la suite.</vt:lpstr>
      <vt:lpstr>Fêtons l’amour, divine ivresse</vt:lpstr>
      <vt:lpstr>Oui, car elle tiendra sa promesse</vt:lpstr>
      <vt:lpstr>Jusqu’à la noce et par la suite.</vt:lpstr>
      <vt:lpstr>Fêtons l’amour, divine ivresse</vt:lpstr>
      <vt:lpstr>Quant au plaisir,  courons à sa poursuite. </vt:lpstr>
      <vt:lpstr>Oui, car il tiendra sa promesse</vt:lpstr>
      <vt:lpstr>Jusqu’à la noce et par la suite.</vt:lpstr>
      <vt:lpstr>Oui, car elle tiendra sa promesse</vt:lpstr>
      <vt:lpstr>Jusqu’à la noce et par la suite.</vt:lpstr>
      <vt:lpstr>Fêtons l’amour, divine ivresse,</vt:lpstr>
      <vt:lpstr>Fêtons l’amour !</vt:lpstr>
      <vt:lpstr>Présentation PowerPoint</vt:lpstr>
      <vt:lpstr>Je serai brave ! </vt:lpstr>
      <vt:lpstr>Ô, glorieux ancêtres,</vt:lpstr>
      <vt:lpstr>Votre exemple, je le suis à la lettre.</vt:lpstr>
      <vt:lpstr>Présentation PowerPoint</vt:lpstr>
      <vt:lpstr>Accourez, vous tous,  les policiers sans peur,</vt:lpstr>
      <vt:lpstr>Présentation PowerPoint</vt:lpstr>
      <vt:lpstr>Car l’heure est grave.  Soyez à la hauteur !</vt:lpstr>
      <vt:lpstr>Présentation PowerPoint</vt:lpstr>
      <vt:lpstr>Même si c’est exagéré,</vt:lpstr>
      <vt:lpstr>Présentation PowerPoint</vt:lpstr>
      <vt:lpstr>Nous sommes un peu timorés</vt:lpstr>
      <vt:lpstr>Présentation PowerPoint</vt:lpstr>
      <vt:lpstr>Et conscients d’un danger</vt:lpstr>
      <vt:lpstr>Présentation PowerPoint</vt:lpstr>
      <vt:lpstr>Qu’il ne faut pas négliger.</vt:lpstr>
      <vt:lpstr>Présentation PowerPoint</vt:lpstr>
      <vt:lpstr>Mais quant à la pétoche,</vt:lpstr>
      <vt:lpstr>Présentation PowerPoint</vt:lpstr>
      <vt:lpstr>Quand le danger approche,</vt:lpstr>
      <vt:lpstr>Présentation PowerPoint</vt:lpstr>
      <vt:lpstr>Nous mettons un point d’honneur</vt:lpstr>
      <vt:lpstr>À cacher cette peur.</vt:lpstr>
      <vt:lpstr>Présentation PowerPoint</vt:lpstr>
      <vt:lpstr>Quand un criminel n’est pas à son ouvrage </vt:lpstr>
      <vt:lpstr>Quand un criminel n’est pas  à son ouvrage Son ouvrage</vt:lpstr>
      <vt:lpstr>Et s’il ne fomente  rien de mal en somme </vt:lpstr>
      <vt:lpstr>Et s’il ne fomente  rien de mal en somme Mal en somme</vt:lpstr>
      <vt:lpstr>Il peut fort bien jouir de plaisirs sages </vt:lpstr>
      <vt:lpstr>Il peut fort bien jouir de plaisirs sages Plaisirs sages</vt:lpstr>
      <vt:lpstr>Comme le ferait n’importe quel honnête homme. </vt:lpstr>
      <vt:lpstr>Comme le ferait n’importe quel  honnête homme. Honnête homme</vt:lpstr>
      <vt:lpstr>Et le punir nous ferait de la peine </vt:lpstr>
      <vt:lpstr>Et le punir nous ferait de la peine de la peine</vt:lpstr>
      <vt:lpstr>Même si c’est pour nous  un devoir récurrent. </vt:lpstr>
      <vt:lpstr>Même si c’est pour nous  un devoir récurrent. récurrent</vt:lpstr>
      <vt:lpstr>Ah pour dire les choses,  quoique ça me gêne, </vt:lpstr>
      <vt:lpstr>Ah pour dire les choses,  quoique ça me gêne, ça le gêne</vt:lpstr>
      <vt:lpstr>Le sort d’un policier,  ça n’est pas marrant.</vt:lpstr>
      <vt:lpstr>Présentation PowerPoint</vt:lpstr>
      <vt:lpstr>Comme pour nous  ce devoir est récurrent, </vt:lpstr>
      <vt:lpstr>Le sort d’un policier,  ça n’est pas marrant. </vt:lpstr>
      <vt:lpstr>Pas marrant.</vt:lpstr>
      <vt:lpstr> </vt:lpstr>
      <vt:lpstr>Et quand le brigand  délaisse les brigandages </vt:lpstr>
      <vt:lpstr>Et quand le brigand  délaisse les brigandages brigandages</vt:lpstr>
      <vt:lpstr>Ou quand l’assassin  ne commet pas ses crimes, </vt:lpstr>
      <vt:lpstr>Ou quand l’assassin  ne commet pas ses crimes, pas ses crimes</vt:lpstr>
      <vt:lpstr>Il aime à flâner  comme un bel enfant sage </vt:lpstr>
      <vt:lpstr>Il aime à flâner  comme un bel enfant sage enfant sage</vt:lpstr>
      <vt:lpstr>Et cueillir des fleurs  au parfum sublime. </vt:lpstr>
      <vt:lpstr>Et cueillir des fleurs  au parfum sublime. …fum sublime</vt:lpstr>
      <vt:lpstr>Et puis se chauffer  au doux soleil du printemps </vt:lpstr>
      <vt:lpstr>Et puis se chauffer  au doux soleil du printemps …leil du printemps</vt:lpstr>
      <vt:lpstr>Même s’il n’est qu’un  bien mauvais garnement. </vt:lpstr>
      <vt:lpstr>Même s’il n’est qu’un  bien mauvais garnement. garnement</vt:lpstr>
      <vt:lpstr>Ah, pour dire les choses,  quoique ça me gêne, </vt:lpstr>
      <vt:lpstr>Ah, pour dire les choses,  quoique ça me gêne, ça le gêne</vt:lpstr>
      <vt:lpstr>Le sort d’un policier,  ça n’est pas marrant.</vt:lpstr>
      <vt:lpstr> </vt:lpstr>
      <vt:lpstr>Comme pour nous  ce devoir est récurrent </vt:lpstr>
      <vt:lpstr>Le sort d’un policier,  ça n’est pas marrant. </vt:lpstr>
      <vt:lpstr>Pas marrant.</vt:lpstr>
      <vt:lpstr>Présentation PowerPoint</vt:lpstr>
      <vt:lpstr>Nous sommes  des pirates par passion,</vt:lpstr>
      <vt:lpstr>Mais nous tentons une reconversion</vt:lpstr>
      <vt:lpstr>Et avec nos armes d’abordage Nous ferons un cambriolage.</vt:lpstr>
      <vt:lpstr>À pas de loup,  les voilà qui approchent.</vt:lpstr>
      <vt:lpstr>Silence ! Surtout, évitons l’anicroche.</vt:lpstr>
      <vt:lpstr>Nous ne voulons  ni l’or ni les pierreries,</vt:lpstr>
      <vt:lpstr>Mais bien punir la supercherie</vt:lpstr>
      <vt:lpstr>Et voulons la peine capitale</vt:lpstr>
      <vt:lpstr>Pour le major-général.</vt:lpstr>
      <vt:lpstr>Ils veulent la peine</vt:lpstr>
      <vt:lpstr>Capitale ! Nous voulons la peine</vt:lpstr>
      <vt:lpstr>Capitale !</vt:lpstr>
      <vt:lpstr>Ils veulent la peine capitale</vt:lpstr>
      <vt:lpstr>Pour le major-général.</vt:lpstr>
      <vt:lpstr>Présentation PowerPoint</vt:lpstr>
      <vt:lpstr>Ils viennent en force à pas de loup.</vt:lpstr>
      <vt:lpstr>Soyons prudents et cachons-nous.</vt:lpstr>
      <vt:lpstr>Présentation PowerPoint</vt:lpstr>
      <vt:lpstr>À pas de loup, Nous fondons sur nos proies,</vt:lpstr>
      <vt:lpstr>Et gare à vous, Malheur au maladroit.</vt:lpstr>
      <vt:lpstr>Chut, pas un bruit Et surtout pas un mot.</vt:lpstr>
      <vt:lpstr>C’est interdit  comme dans un tombeau.</vt:lpstr>
      <vt:lpstr>Présentation PowerPoint</vt:lpstr>
      <vt:lpstr>Et le pirate rôde ainsi Quand le bourgeois dort sans souci.</vt:lpstr>
      <vt:lpstr>Présentation PowerPoint</vt:lpstr>
      <vt:lpstr>Venez, gitans des mers, </vt:lpstr>
      <vt:lpstr>Plus de navigation, Changeons de profession.</vt:lpstr>
      <vt:lpstr>Oublions les piratages, Faisons un cambriolage !</vt:lpstr>
      <vt:lpstr>Présentation PowerPoint</vt:lpstr>
      <vt:lpstr>Venez, gitans des mers, </vt:lpstr>
      <vt:lpstr>Plus de navigation, Changeons de profession.</vt:lpstr>
      <vt:lpstr>Oublions les piratages, Faisons un cambriolage !</vt:lpstr>
      <vt:lpstr>Présentation PowerPoint</vt:lpstr>
      <vt:lpstr>Voici ton pied de biche Et l’outil à crocheter.</vt:lpstr>
      <vt:lpstr>Avec ton gourdin fétiche, Frappe à volonté. </vt:lpstr>
      <vt:lpstr>N’oublie pas ton briquet Et puis toi, viens ici !</vt:lpstr>
      <vt:lpstr>Prends ton quinquet Et les clés passe-partout aussi.  </vt:lpstr>
      <vt:lpstr>Présentation PowerPoint</vt:lpstr>
      <vt:lpstr>À pas de loup, Nous fondons sur nos proies,</vt:lpstr>
      <vt:lpstr>Et gare à vous, Malheur au maladroit.</vt:lpstr>
      <vt:lpstr>Chut, pas un bruit Et surtout pas un mot.</vt:lpstr>
      <vt:lpstr>C’est interdit  comme dans un tombeau.</vt:lpstr>
      <vt:lpstr>Venez, gitans des mers,</vt:lpstr>
      <vt:lpstr>Plus de navigation, Changeons de profession.</vt:lpstr>
      <vt:lpstr>Oublions les piratages, Faisons un cambriolage !</vt:lpstr>
      <vt:lpstr>À pas de loup,</vt:lpstr>
      <vt:lpstr>Nous fondons sur nos proies.</vt:lpstr>
      <vt:lpstr>À pas de loup</vt:lpstr>
      <vt:lpstr>Et gare, gare à vous.</vt:lpstr>
      <vt:lpstr>Présentation PowerPoint</vt:lpstr>
      <vt:lpstr>Silence ! J’aperçois de la lumière !</vt:lpstr>
      <vt:lpstr>C’est le major-général.  Cachez-vous derrière !</vt:lpstr>
      <vt:lpstr>C’est lui, c’est le major-général !</vt:lpstr>
      <vt:lpstr>C’est lui, c’est le major-général !</vt:lpstr>
      <vt:lpstr>C’est moi, le major-général !</vt:lpstr>
      <vt:lpstr>Présentation PowerPoint</vt:lpstr>
      <vt:lpstr>Rongé d’un remords sans pareil Pour ma supercherie,</vt:lpstr>
      <vt:lpstr>En vain, je cherchais le sommeil Et ça me contrarie.</vt:lpstr>
      <vt:lpstr>Car l’homme coupable  est bien puni : L’anxiété le poursuit</vt:lpstr>
      <vt:lpstr>Et au cœur de mon insomnie J’ai cru entendre un bruit.</vt:lpstr>
      <vt:lpstr>Il a cru entendre du bruit.</vt:lpstr>
      <vt:lpstr>Présentation PowerPoint</vt:lpstr>
      <vt:lpstr>J’ai dû me tromper.</vt:lpstr>
      <vt:lpstr>Tout est en paix</vt:lpstr>
      <vt:lpstr>Et comme c’est reposant !</vt:lpstr>
      <vt:lpstr>Instant fragile</vt:lpstr>
      <vt:lpstr>Et si tranquille.</vt:lpstr>
      <vt:lpstr>Ce doit être le vent.</vt:lpstr>
      <vt:lpstr>Présentation PowerPoint</vt:lpstr>
      <vt:lpstr>Le vent sur la rivière murmure, Frissonnant d’amour,</vt:lpstr>
      <vt:lpstr>Des mots doux à la nature, Aux bois alentour. </vt:lpstr>
      <vt:lpstr>Des mots doux à la nature, Aux bois alentour. Alentour ! </vt:lpstr>
      <vt:lpstr>Et le ruisseau, tout émoustillé, S’épanche à défaillir</vt:lpstr>
      <vt:lpstr>Tandis que les tendres peupliers palpitent de plaisir.</vt:lpstr>
      <vt:lpstr>Oui, ces arbres enchantés Bruissent de leurs feuilles argentées.</vt:lpstr>
      <vt:lpstr>Présentation PowerPoint</vt:lpstr>
      <vt:lpstr>Ô rivière, jolie rivière, Garde ton amour toujours.</vt:lpstr>
      <vt:lpstr>Et toi, peuplier transi, Séduis celle que tu as choisie.</vt:lpstr>
      <vt:lpstr>Présentation PowerPoint</vt:lpstr>
      <vt:lpstr>Mais le vent  n’est guère qu’un passant</vt:lpstr>
      <vt:lpstr>Et quand il s’enfuit,</vt:lpstr>
      <vt:lpstr>Rivière et peuplier  pleurent un amant</vt:lpstr>
      <vt:lpstr>Qui les a séduits. </vt:lpstr>
      <vt:lpstr>Qui les a séduits. Les a séduits.</vt:lpstr>
      <vt:lpstr>Toutes les fariboles que le vent Peut vous raconter !</vt:lpstr>
      <vt:lpstr>Quand ce coquin se met à courtiser, Qui peut résister ?</vt:lpstr>
      <vt:lpstr>Ce coquin aime les mignonnes, Il les séduit comme personne.</vt:lpstr>
      <vt:lpstr>Belle rivière, l’amour s’achève Car l’amant n’était qu’un rêve.</vt:lpstr>
      <vt:lpstr>Et toi, peuplier, oublie Le vent inconstant qui te trahit.</vt:lpstr>
      <vt:lpstr>Et toi, peuplier, oublie Le vent qui te trahit.</vt:lpstr>
      <vt:lpstr>Présentation PowerPoint</vt:lpstr>
      <vt:lpstr>Que signifie donc tout ceci et pourquoi, à peine habillé,</vt:lpstr>
      <vt:lpstr>Papa divague en pleine nuit ?  Au lit, il faut le renvoyer !</vt:lpstr>
      <vt:lpstr>Il est pourtant très méthodique, notre petit papa chéri</vt:lpstr>
      <vt:lpstr>Tous les soirs sans exception  il se couche à dix heures et d’mie.</vt:lpstr>
      <vt:lpstr>Présentation PowerPoint</vt:lpstr>
      <vt:lpstr>Alors quelle mouche l’a piqué  et pourquoi, à peine habillé,</vt:lpstr>
      <vt:lpstr>Papa divague en pleine nuit ?  Au lit, il faut le renvoyer ! </vt:lpstr>
      <vt:lpstr>Présentation PowerPoint</vt:lpstr>
      <vt:lpstr>Et pourquoi, à peine habillé, </vt:lpstr>
      <vt:lpstr>Présentation PowerPoint</vt:lpstr>
      <vt:lpstr>Il divague en pleine nuit…</vt:lpstr>
      <vt:lpstr>Emparez-vous du major-général !</vt:lpstr>
      <vt:lpstr>Présentation PowerPoint</vt:lpstr>
      <vt:lpstr>Les pirates, les pirates !  Oh, pitié !</vt:lpstr>
      <vt:lpstr>Nous sommes les pirates sans pitié !</vt:lpstr>
      <vt:lpstr>Présentation PowerPoint</vt:lpstr>
      <vt:lpstr>Frédéric ici !  Quelle joie ! Quel bonheur !</vt:lpstr>
      <vt:lpstr>Capture ces oiseaux de malheur !</vt:lpstr>
      <vt:lpstr>Frédéric, sauve-nous !</vt:lpstr>
      <vt:lpstr>Ah, c’est terrible,</vt:lpstr>
      <vt:lpstr>Si je le pouvais !  Mais c’est impossible.</vt:lpstr>
      <vt:lpstr>C’est la vérité, ça lui est impossible.</vt:lpstr>
      <vt:lpstr>Présentation PowerPoint</vt:lpstr>
      <vt:lpstr>Vos boniments ont bien failli  nous attendrir.</vt:lpstr>
      <vt:lpstr>Le châtiment nous vaudra plus de plaisir.</vt:lpstr>
      <vt:lpstr>Pour la sentence, nous en sommes tombés d’accord :</vt:lpstr>
      <vt:lpstr>C’est la potence.  Préparez-vous à la mort !</vt:lpstr>
      <vt:lpstr>Présentation PowerPoint</vt:lpstr>
      <vt:lpstr>Doit-il mourir sans droits,  sans confession ? </vt:lpstr>
      <vt:lpstr>Épargnez-le !</vt:lpstr>
      <vt:lpstr>Qui donc empêchera  cette exaction ?</vt:lpstr>
      <vt:lpstr>Épargnez-le !</vt:lpstr>
      <vt:lpstr>Nous sommes là,  nous lui rendrons justice.</vt:lpstr>
      <vt:lpstr>Oh, quel bonheur !</vt:lpstr>
      <vt:lpstr>Pirates, rendez-vous à la police !</vt:lpstr>
      <vt:lpstr>Oh, quel bonheur !</vt:lpstr>
      <vt:lpstr>Présentation PowerPoint</vt:lpstr>
      <vt:lpstr>Nous triomphons, bon débarras ! Vous triomphez, odieux malfrats !</vt:lpstr>
      <vt:lpstr>Votre déconfiture est sans appel. Notre déconfiture est sans appel.</vt:lpstr>
      <vt:lpstr>Aucun pirate ne comparaîtra</vt:lpstr>
      <vt:lpstr>Devant une cour criminelle ! </vt:lpstr>
      <vt:lpstr>Présentation PowerPoint</vt:lpstr>
      <vt:lpstr>Vous croyez mystifier  vos adversaires,</vt:lpstr>
      <vt:lpstr>Mais la victoire  n’est que temporaire.</vt:lpstr>
      <vt:lpstr>Plus d’histoires d’orphelins,  ce n’est pas la peine.</vt:lpstr>
      <vt:lpstr>Non, la raison  en est plus souveraine.</vt:lpstr>
      <vt:lpstr>Soumettez-vous,</vt:lpstr>
      <vt:lpstr>Pour l’amour de la reine !</vt:lpstr>
      <vt:lpstr>Vraiment ?</vt:lpstr>
      <vt:lpstr>Vraiment ! Soumettez-vous</vt:lpstr>
      <vt:lpstr>Pour l’amour de la reine !</vt:lpstr>
      <vt:lpstr>Présentation PowerPoint</vt:lpstr>
      <vt:lpstr>Nous nous rendons,  la lutte est vaine,</vt:lpstr>
      <vt:lpstr>Car malgré nos fautes,  nous aimons la reine.</vt:lpstr>
      <vt:lpstr>Oui, oui, malgré leurs fautes,  ils aiment la reine.</vt:lpstr>
      <vt:lpstr>Présentation PowerPoint</vt:lpstr>
      <vt:lpstr>Emmenez-les, et vite au tribunal !</vt:lpstr>
      <vt:lpstr>Un instant !  Vous les connaissez bien mal.</vt:lpstr>
      <vt:lpstr>Ce n’est pas dans le peuple  qu’ils sont nés.</vt:lpstr>
      <vt:lpstr>Ce sont tous des nobles  qui ont mal tourné.</vt:lpstr>
      <vt:lpstr>Présentation PowerPoint</vt:lpstr>
      <vt:lpstr>Nul Anglais ne veut vous voir  au bout d’une corde</vt:lpstr>
      <vt:lpstr>Car malgré vos fautes,  nous aimons la chambre des lords.</vt:lpstr>
      <vt:lpstr>Pardonnez-moi, ex-roi des pirates.</vt:lpstr>
      <vt:lpstr>Vivez désormais en aristocrates.</vt:lpstr>
      <vt:lpstr>Reprenez votre rang et vos devoirs,</vt:lpstr>
      <vt:lpstr>Épousez mes filles  qui sont si belles ce soir.</vt:lpstr>
      <vt:lpstr>Présentation PowerPoint</vt:lpstr>
      <vt:lpstr>Pauvres égarés !</vt:lpstr>
      <vt:lpstr>Vous vous étiez fourvoyés.</vt:lpstr>
      <vt:lpstr>Repentez-vous, Soyez plus doux. </vt:lpstr>
      <vt:lpstr>Pauvres égarés !</vt:lpstr>
      <vt:lpstr>Et si l’élan de nos âmes</vt:lpstr>
      <vt:lpstr>Peut vous donner la sérénité, </vt:lpstr>
      <vt:lpstr>Prenez nos cœurs  qui s’enflamment.</vt:lpstr>
      <vt:lpstr>Pauvres égarés</vt:lpstr>
      <vt:lpstr>L’amour vaincra ! Quelle joie !</vt:lpstr>
      <vt:lpstr>Présentation PowerPoint</vt:lpstr>
      <vt:lpstr>Nos cœurs s’enflamment,</vt:lpstr>
      <vt:lpstr>Présentation PowerPoint</vt:lpstr>
      <vt:lpstr>Quelle joie !</vt:lpstr>
      <vt:lpstr>Présentation PowerPoint</vt:lpstr>
      <vt:lpstr>S’enflamment !</vt:lpstr>
      <vt:lpstr>L’amour, l’amour vaincra !</vt:lpstr>
      <vt:lpstr>L’amour vaincra !</vt:lpstr>
      <vt:lpstr>Présentation PowerPoint</vt:lpstr>
      <vt:lpstr>Allez, les braves,  couvrez-vous de gloire</vt:lpstr>
      <vt:lpstr>Et si la mort était le prix du devoir,</vt:lpstr>
      <vt:lpstr>Vos noms vivraient  pour toujours dans l’histoire.</vt:lpstr>
      <vt:lpstr>C’est une immortelle victoire !</vt:lpstr>
      <vt:lpstr>Succombez sur le champ de bataille</vt:lpstr>
      <vt:lpstr>Et les filles de Cornouailles</vt:lpstr>
      <vt:lpstr>Pleureront à vos funérailles.</vt:lpstr>
      <vt:lpstr>En avant les braves, à la mort </vt:lpstr>
      <vt:lpstr>En avant les braves,  couvrez-vous de gloire !</vt:lpstr>
      <vt:lpstr>Si au champ d’honneur  vous tombez</vt:lpstr>
      <vt:lpstr>Vous vivrez pour la postérité Dans l’immortalité !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Audrey GARCIA SANTINA</dc:creator>
  <cp:lastModifiedBy>Audrey GARCIA SANTINA</cp:lastModifiedBy>
  <cp:revision>71</cp:revision>
  <dcterms:created xsi:type="dcterms:W3CDTF">2026-02-22T15:08:09Z</dcterms:created>
  <dcterms:modified xsi:type="dcterms:W3CDTF">2026-05-28T13:01:44Z</dcterms:modified>
</cp:coreProperties>
</file>