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3.xml" ContentType="application/vnd.openxmlformats-officedocument.presentationml.slide+xml"/>
  <Override PartName="/ppt/slides/slide234.xml" ContentType="application/vnd.openxmlformats-officedocument.presentationml.slide+xml"/>
  <Override PartName="/ppt/slides/slide235.xml" ContentType="application/vnd.openxmlformats-officedocument.presentationml.slide+xml"/>
  <Override PartName="/ppt/slides/slide236.xml" ContentType="application/vnd.openxmlformats-officedocument.presentationml.slide+xml"/>
  <Override PartName="/ppt/slides/slide23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ppt/slides/slide240.xml" ContentType="application/vnd.openxmlformats-officedocument.presentationml.slide+xml"/>
  <Override PartName="/ppt/slides/slide241.xml" ContentType="application/vnd.openxmlformats-officedocument.presentationml.slide+xml"/>
  <Override PartName="/ppt/slides/slide242.xml" ContentType="application/vnd.openxmlformats-officedocument.presentationml.slide+xml"/>
  <Override PartName="/ppt/slides/slide243.xml" ContentType="application/vnd.openxmlformats-officedocument.presentationml.slide+xml"/>
  <Override PartName="/ppt/slides/slide244.xml" ContentType="application/vnd.openxmlformats-officedocument.presentationml.slide+xml"/>
  <Override PartName="/ppt/slides/slide245.xml" ContentType="application/vnd.openxmlformats-officedocument.presentationml.slide+xml"/>
  <Override PartName="/ppt/slides/slide246.xml" ContentType="application/vnd.openxmlformats-officedocument.presentationml.slide+xml"/>
  <Override PartName="/ppt/slides/slide247.xml" ContentType="application/vnd.openxmlformats-officedocument.presentationml.slide+xml"/>
  <Override PartName="/ppt/slides/slide248.xml" ContentType="application/vnd.openxmlformats-officedocument.presentationml.slide+xml"/>
  <Override PartName="/ppt/slides/slide249.xml" ContentType="application/vnd.openxmlformats-officedocument.presentationml.slide+xml"/>
  <Override PartName="/ppt/slides/slide250.xml" ContentType="application/vnd.openxmlformats-officedocument.presentationml.slide+xml"/>
  <Override PartName="/ppt/slides/slide251.xml" ContentType="application/vnd.openxmlformats-officedocument.presentationml.slide+xml"/>
  <Override PartName="/ppt/slides/slide252.xml" ContentType="application/vnd.openxmlformats-officedocument.presentationml.slide+xml"/>
  <Override PartName="/ppt/slides/slide253.xml" ContentType="application/vnd.openxmlformats-officedocument.presentationml.slide+xml"/>
  <Override PartName="/ppt/slides/slide254.xml" ContentType="application/vnd.openxmlformats-officedocument.presentationml.slide+xml"/>
  <Override PartName="/ppt/slides/slide255.xml" ContentType="application/vnd.openxmlformats-officedocument.presentationml.slide+xml"/>
  <Override PartName="/ppt/slides/slide256.xml" ContentType="application/vnd.openxmlformats-officedocument.presentationml.slide+xml"/>
  <Override PartName="/ppt/slides/slide257.xml" ContentType="application/vnd.openxmlformats-officedocument.presentationml.slide+xml"/>
  <Override PartName="/ppt/slides/slide258.xml" ContentType="application/vnd.openxmlformats-officedocument.presentationml.slide+xml"/>
  <Override PartName="/ppt/slides/slide259.xml" ContentType="application/vnd.openxmlformats-officedocument.presentationml.slide+xml"/>
  <Override PartName="/ppt/slides/slide260.xml" ContentType="application/vnd.openxmlformats-officedocument.presentationml.slide+xml"/>
  <Override PartName="/ppt/slides/slide261.xml" ContentType="application/vnd.openxmlformats-officedocument.presentationml.slide+xml"/>
  <Override PartName="/ppt/slides/slide262.xml" ContentType="application/vnd.openxmlformats-officedocument.presentationml.slide+xml"/>
  <Override PartName="/ppt/slides/slide263.xml" ContentType="application/vnd.openxmlformats-officedocument.presentationml.slide+xml"/>
  <Override PartName="/ppt/slides/slide264.xml" ContentType="application/vnd.openxmlformats-officedocument.presentationml.slide+xml"/>
  <Override PartName="/ppt/slides/slide265.xml" ContentType="application/vnd.openxmlformats-officedocument.presentationml.slide+xml"/>
  <Override PartName="/ppt/slides/slide266.xml" ContentType="application/vnd.openxmlformats-officedocument.presentationml.slide+xml"/>
  <Override PartName="/ppt/slides/slide267.xml" ContentType="application/vnd.openxmlformats-officedocument.presentationml.slide+xml"/>
  <Override PartName="/ppt/slides/slide268.xml" ContentType="application/vnd.openxmlformats-officedocument.presentationml.slide+xml"/>
  <Override PartName="/ppt/slides/slide269.xml" ContentType="application/vnd.openxmlformats-officedocument.presentationml.slide+xml"/>
  <Override PartName="/ppt/slides/slide270.xml" ContentType="application/vnd.openxmlformats-officedocument.presentationml.slide+xml"/>
  <Override PartName="/ppt/slides/slide271.xml" ContentType="application/vnd.openxmlformats-officedocument.presentationml.slide+xml"/>
  <Override PartName="/ppt/slides/slide272.xml" ContentType="application/vnd.openxmlformats-officedocument.presentationml.slide+xml"/>
  <Override PartName="/ppt/slides/slide273.xml" ContentType="application/vnd.openxmlformats-officedocument.presentationml.slide+xml"/>
  <Override PartName="/ppt/slides/slide274.xml" ContentType="application/vnd.openxmlformats-officedocument.presentationml.slide+xml"/>
  <Override PartName="/ppt/slides/slide275.xml" ContentType="application/vnd.openxmlformats-officedocument.presentationml.slide+xml"/>
  <Override PartName="/ppt/slides/slide276.xml" ContentType="application/vnd.openxmlformats-officedocument.presentationml.slide+xml"/>
  <Override PartName="/ppt/slides/slide277.xml" ContentType="application/vnd.openxmlformats-officedocument.presentationml.slide+xml"/>
  <Override PartName="/ppt/slides/slide278.xml" ContentType="application/vnd.openxmlformats-officedocument.presentationml.slide+xml"/>
  <Override PartName="/ppt/slides/slide279.xml" ContentType="application/vnd.openxmlformats-officedocument.presentationml.slide+xml"/>
  <Override PartName="/ppt/slides/slide280.xml" ContentType="application/vnd.openxmlformats-officedocument.presentationml.slide+xml"/>
  <Override PartName="/ppt/slides/slide281.xml" ContentType="application/vnd.openxmlformats-officedocument.presentationml.slide+xml"/>
  <Override PartName="/ppt/slides/slide282.xml" ContentType="application/vnd.openxmlformats-officedocument.presentationml.slide+xml"/>
  <Override PartName="/ppt/slides/slide283.xml" ContentType="application/vnd.openxmlformats-officedocument.presentationml.slide+xml"/>
  <Override PartName="/ppt/slides/slide284.xml" ContentType="application/vnd.openxmlformats-officedocument.presentationml.slide+xml"/>
  <Override PartName="/ppt/slides/slide285.xml" ContentType="application/vnd.openxmlformats-officedocument.presentationml.slide+xml"/>
  <Override PartName="/ppt/slides/slide286.xml" ContentType="application/vnd.openxmlformats-officedocument.presentationml.slide+xml"/>
  <Override PartName="/ppt/slides/slide287.xml" ContentType="application/vnd.openxmlformats-officedocument.presentationml.slide+xml"/>
  <Override PartName="/ppt/slides/slide288.xml" ContentType="application/vnd.openxmlformats-officedocument.presentationml.slide+xml"/>
  <Override PartName="/ppt/slides/slide289.xml" ContentType="application/vnd.openxmlformats-officedocument.presentationml.slide+xml"/>
  <Override PartName="/ppt/slides/slide290.xml" ContentType="application/vnd.openxmlformats-officedocument.presentationml.slide+xml"/>
  <Override PartName="/ppt/slides/slide291.xml" ContentType="application/vnd.openxmlformats-officedocument.presentationml.slide+xml"/>
  <Override PartName="/ppt/slides/slide292.xml" ContentType="application/vnd.openxmlformats-officedocument.presentationml.slide+xml"/>
  <Override PartName="/ppt/slides/slide293.xml" ContentType="application/vnd.openxmlformats-officedocument.presentationml.slide+xml"/>
  <Override PartName="/ppt/slides/slide294.xml" ContentType="application/vnd.openxmlformats-officedocument.presentationml.slide+xml"/>
  <Override PartName="/ppt/slides/slide295.xml" ContentType="application/vnd.openxmlformats-officedocument.presentationml.slide+xml"/>
  <Override PartName="/ppt/slides/slide296.xml" ContentType="application/vnd.openxmlformats-officedocument.presentationml.slide+xml"/>
  <Override PartName="/ppt/slides/slide297.xml" ContentType="application/vnd.openxmlformats-officedocument.presentationml.slide+xml"/>
  <Override PartName="/ppt/slides/slide298.xml" ContentType="application/vnd.openxmlformats-officedocument.presentationml.slide+xml"/>
  <Override PartName="/ppt/slides/slide299.xml" ContentType="application/vnd.openxmlformats-officedocument.presentationml.slide+xml"/>
  <Override PartName="/ppt/slides/slide300.xml" ContentType="application/vnd.openxmlformats-officedocument.presentationml.slide+xml"/>
  <Override PartName="/ppt/slides/slide301.xml" ContentType="application/vnd.openxmlformats-officedocument.presentationml.slide+xml"/>
  <Override PartName="/ppt/slides/slide302.xml" ContentType="application/vnd.openxmlformats-officedocument.presentationml.slide+xml"/>
  <Override PartName="/ppt/slides/slide303.xml" ContentType="application/vnd.openxmlformats-officedocument.presentationml.slide+xml"/>
  <Override PartName="/ppt/slides/slide304.xml" ContentType="application/vnd.openxmlformats-officedocument.presentationml.slide+xml"/>
  <Override PartName="/ppt/slides/slide305.xml" ContentType="application/vnd.openxmlformats-officedocument.presentationml.slide+xml"/>
  <Override PartName="/ppt/slides/slide306.xml" ContentType="application/vnd.openxmlformats-officedocument.presentationml.slide+xml"/>
  <Override PartName="/ppt/slides/slide307.xml" ContentType="application/vnd.openxmlformats-officedocument.presentationml.slide+xml"/>
  <Override PartName="/ppt/slides/slide308.xml" ContentType="application/vnd.openxmlformats-officedocument.presentationml.slide+xml"/>
  <Override PartName="/ppt/slides/slide309.xml" ContentType="application/vnd.openxmlformats-officedocument.presentationml.slide+xml"/>
  <Override PartName="/ppt/slides/slide310.xml" ContentType="application/vnd.openxmlformats-officedocument.presentationml.slide+xml"/>
  <Override PartName="/ppt/slides/slide311.xml" ContentType="application/vnd.openxmlformats-officedocument.presentationml.slide+xml"/>
  <Override PartName="/ppt/slides/slide312.xml" ContentType="application/vnd.openxmlformats-officedocument.presentationml.slide+xml"/>
  <Override PartName="/ppt/slides/slide313.xml" ContentType="application/vnd.openxmlformats-officedocument.presentationml.slide+xml"/>
  <Override PartName="/ppt/slides/slide314.xml" ContentType="application/vnd.openxmlformats-officedocument.presentationml.slide+xml"/>
  <Override PartName="/ppt/slides/slide315.xml" ContentType="application/vnd.openxmlformats-officedocument.presentationml.slide+xml"/>
  <Override PartName="/ppt/slides/slide316.xml" ContentType="application/vnd.openxmlformats-officedocument.presentationml.slide+xml"/>
  <Override PartName="/ppt/slides/slide317.xml" ContentType="application/vnd.openxmlformats-officedocument.presentationml.slide+xml"/>
  <Override PartName="/ppt/slides/slide318.xml" ContentType="application/vnd.openxmlformats-officedocument.presentationml.slide+xml"/>
  <Override PartName="/ppt/slides/slide319.xml" ContentType="application/vnd.openxmlformats-officedocument.presentationml.slide+xml"/>
  <Override PartName="/ppt/slides/slide320.xml" ContentType="application/vnd.openxmlformats-officedocument.presentationml.slide+xml"/>
  <Override PartName="/ppt/slides/slide321.xml" ContentType="application/vnd.openxmlformats-officedocument.presentationml.slide+xml"/>
  <Override PartName="/ppt/slides/slide322.xml" ContentType="application/vnd.openxmlformats-officedocument.presentationml.slide+xml"/>
  <Override PartName="/ppt/slides/slide323.xml" ContentType="application/vnd.openxmlformats-officedocument.presentationml.slide+xml"/>
  <Override PartName="/ppt/slides/slide324.xml" ContentType="application/vnd.openxmlformats-officedocument.presentationml.slide+xml"/>
  <Override PartName="/ppt/slides/slide325.xml" ContentType="application/vnd.openxmlformats-officedocument.presentationml.slide+xml"/>
  <Override PartName="/ppt/slides/slide326.xml" ContentType="application/vnd.openxmlformats-officedocument.presentationml.slide+xml"/>
  <Override PartName="/ppt/slides/slide327.xml" ContentType="application/vnd.openxmlformats-officedocument.presentationml.slide+xml"/>
  <Override PartName="/ppt/slides/slide328.xml" ContentType="application/vnd.openxmlformats-officedocument.presentationml.slide+xml"/>
  <Override PartName="/ppt/slides/slide329.xml" ContentType="application/vnd.openxmlformats-officedocument.presentationml.slide+xml"/>
  <Override PartName="/ppt/slides/slide330.xml" ContentType="application/vnd.openxmlformats-officedocument.presentationml.slide+xml"/>
  <Override PartName="/ppt/slides/slide331.xml" ContentType="application/vnd.openxmlformats-officedocument.presentationml.slide+xml"/>
  <Override PartName="/ppt/slides/slide332.xml" ContentType="application/vnd.openxmlformats-officedocument.presentationml.slide+xml"/>
  <Override PartName="/ppt/slides/slide333.xml" ContentType="application/vnd.openxmlformats-officedocument.presentationml.slide+xml"/>
  <Override PartName="/ppt/slides/slide334.xml" ContentType="application/vnd.openxmlformats-officedocument.presentationml.slide+xml"/>
  <Override PartName="/ppt/slides/slide335.xml" ContentType="application/vnd.openxmlformats-officedocument.presentationml.slide+xml"/>
  <Override PartName="/ppt/slides/slide336.xml" ContentType="application/vnd.openxmlformats-officedocument.presentationml.slide+xml"/>
  <Override PartName="/ppt/slides/slide337.xml" ContentType="application/vnd.openxmlformats-officedocument.presentationml.slide+xml"/>
  <Override PartName="/ppt/slides/slide338.xml" ContentType="application/vnd.openxmlformats-officedocument.presentationml.slide+xml"/>
  <Override PartName="/ppt/slides/slide339.xml" ContentType="application/vnd.openxmlformats-officedocument.presentationml.slide+xml"/>
  <Override PartName="/ppt/slides/slide340.xml" ContentType="application/vnd.openxmlformats-officedocument.presentationml.slide+xml"/>
  <Override PartName="/ppt/slides/slide341.xml" ContentType="application/vnd.openxmlformats-officedocument.presentationml.slide+xml"/>
  <Override PartName="/ppt/slides/slide342.xml" ContentType="application/vnd.openxmlformats-officedocument.presentationml.slide+xml"/>
  <Override PartName="/ppt/slides/slide343.xml" ContentType="application/vnd.openxmlformats-officedocument.presentationml.slide+xml"/>
  <Override PartName="/ppt/slides/slide344.xml" ContentType="application/vnd.openxmlformats-officedocument.presentationml.slide+xml"/>
  <Override PartName="/ppt/slides/slide345.xml" ContentType="application/vnd.openxmlformats-officedocument.presentationml.slide+xml"/>
  <Override PartName="/ppt/slides/slide346.xml" ContentType="application/vnd.openxmlformats-officedocument.presentationml.slide+xml"/>
  <Override PartName="/ppt/slides/slide347.xml" ContentType="application/vnd.openxmlformats-officedocument.presentationml.slide+xml"/>
  <Override PartName="/ppt/slides/slide348.xml" ContentType="application/vnd.openxmlformats-officedocument.presentationml.slide+xml"/>
  <Override PartName="/ppt/slides/slide349.xml" ContentType="application/vnd.openxmlformats-officedocument.presentationml.slide+xml"/>
  <Override PartName="/ppt/slides/slide350.xml" ContentType="application/vnd.openxmlformats-officedocument.presentationml.slide+xml"/>
  <Override PartName="/ppt/slides/slide351.xml" ContentType="application/vnd.openxmlformats-officedocument.presentationml.slide+xml"/>
  <Override PartName="/ppt/slides/slide352.xml" ContentType="application/vnd.openxmlformats-officedocument.presentationml.slide+xml"/>
  <Override PartName="/ppt/slides/slide353.xml" ContentType="application/vnd.openxmlformats-officedocument.presentationml.slide+xml"/>
  <Override PartName="/ppt/slides/slide354.xml" ContentType="application/vnd.openxmlformats-officedocument.presentationml.slide+xml"/>
  <Override PartName="/ppt/slides/slide355.xml" ContentType="application/vnd.openxmlformats-officedocument.presentationml.slide+xml"/>
  <Override PartName="/ppt/slides/slide356.xml" ContentType="application/vnd.openxmlformats-officedocument.presentationml.slide+xml"/>
  <Override PartName="/ppt/slides/slide357.xml" ContentType="application/vnd.openxmlformats-officedocument.presentationml.slide+xml"/>
  <Override PartName="/ppt/slides/slide358.xml" ContentType="application/vnd.openxmlformats-officedocument.presentationml.slide+xml"/>
  <Override PartName="/ppt/slides/slide359.xml" ContentType="application/vnd.openxmlformats-officedocument.presentationml.slide+xml"/>
  <Override PartName="/ppt/slides/slide360.xml" ContentType="application/vnd.openxmlformats-officedocument.presentationml.slide+xml"/>
  <Override PartName="/ppt/slides/slide361.xml" ContentType="application/vnd.openxmlformats-officedocument.presentationml.slide+xml"/>
  <Override PartName="/ppt/slides/slide362.xml" ContentType="application/vnd.openxmlformats-officedocument.presentationml.slide+xml"/>
  <Override PartName="/ppt/slides/slide363.xml" ContentType="application/vnd.openxmlformats-officedocument.presentationml.slide+xml"/>
  <Override PartName="/ppt/slides/slide364.xml" ContentType="application/vnd.openxmlformats-officedocument.presentationml.slide+xml"/>
  <Override PartName="/ppt/slides/slide365.xml" ContentType="application/vnd.openxmlformats-officedocument.presentationml.slide+xml"/>
  <Override PartName="/ppt/slides/slide366.xml" ContentType="application/vnd.openxmlformats-officedocument.presentationml.slide+xml"/>
  <Override PartName="/ppt/slides/slide367.xml" ContentType="application/vnd.openxmlformats-officedocument.presentationml.slide+xml"/>
  <Override PartName="/ppt/slides/slide368.xml" ContentType="application/vnd.openxmlformats-officedocument.presentationml.slide+xml"/>
  <Override PartName="/ppt/slides/slide369.xml" ContentType="application/vnd.openxmlformats-officedocument.presentationml.slide+xml"/>
  <Override PartName="/ppt/slides/slide370.xml" ContentType="application/vnd.openxmlformats-officedocument.presentationml.slide+xml"/>
  <Override PartName="/ppt/slides/slide371.xml" ContentType="application/vnd.openxmlformats-officedocument.presentationml.slide+xml"/>
  <Override PartName="/ppt/slides/slide372.xml" ContentType="application/vnd.openxmlformats-officedocument.presentationml.slide+xml"/>
  <Override PartName="/ppt/slides/slide373.xml" ContentType="application/vnd.openxmlformats-officedocument.presentationml.slide+xml"/>
  <Override PartName="/ppt/slides/slide374.xml" ContentType="application/vnd.openxmlformats-officedocument.presentationml.slide+xml"/>
  <Override PartName="/ppt/slides/slide375.xml" ContentType="application/vnd.openxmlformats-officedocument.presentationml.slide+xml"/>
  <Override PartName="/ppt/slides/slide376.xml" ContentType="application/vnd.openxmlformats-officedocument.presentationml.slide+xml"/>
  <Override PartName="/ppt/slides/slide377.xml" ContentType="application/vnd.openxmlformats-officedocument.presentationml.slide+xml"/>
  <Override PartName="/ppt/slides/slide378.xml" ContentType="application/vnd.openxmlformats-officedocument.presentationml.slide+xml"/>
  <Override PartName="/ppt/slides/slide379.xml" ContentType="application/vnd.openxmlformats-officedocument.presentationml.slide+xml"/>
  <Override PartName="/ppt/slides/slide380.xml" ContentType="application/vnd.openxmlformats-officedocument.presentationml.slide+xml"/>
  <Override PartName="/ppt/slides/slide381.xml" ContentType="application/vnd.openxmlformats-officedocument.presentationml.slide+xml"/>
  <Override PartName="/ppt/slides/slide382.xml" ContentType="application/vnd.openxmlformats-officedocument.presentationml.slide+xml"/>
  <Override PartName="/ppt/slides/slide383.xml" ContentType="application/vnd.openxmlformats-officedocument.presentationml.slide+xml"/>
  <Override PartName="/ppt/slides/slide384.xml" ContentType="application/vnd.openxmlformats-officedocument.presentationml.slide+xml"/>
  <Override PartName="/ppt/slides/slide385.xml" ContentType="application/vnd.openxmlformats-officedocument.presentationml.slide+xml"/>
  <Override PartName="/ppt/slides/slide386.xml" ContentType="application/vnd.openxmlformats-officedocument.presentationml.slide+xml"/>
  <Override PartName="/ppt/slides/slide387.xml" ContentType="application/vnd.openxmlformats-officedocument.presentationml.slide+xml"/>
  <Override PartName="/ppt/slides/slide388.xml" ContentType="application/vnd.openxmlformats-officedocument.presentationml.slide+xml"/>
  <Override PartName="/ppt/slides/slide389.xml" ContentType="application/vnd.openxmlformats-officedocument.presentationml.slide+xml"/>
  <Override PartName="/ppt/slides/slide390.xml" ContentType="application/vnd.openxmlformats-officedocument.presentationml.slide+xml"/>
  <Override PartName="/ppt/slides/slide391.xml" ContentType="application/vnd.openxmlformats-officedocument.presentationml.slide+xml"/>
  <Override PartName="/ppt/slides/slide392.xml" ContentType="application/vnd.openxmlformats-officedocument.presentationml.slide+xml"/>
  <Override PartName="/ppt/slides/slide393.xml" ContentType="application/vnd.openxmlformats-officedocument.presentationml.slide+xml"/>
  <Override PartName="/ppt/slides/slide394.xml" ContentType="application/vnd.openxmlformats-officedocument.presentationml.slide+xml"/>
  <Override PartName="/ppt/slides/slide395.xml" ContentType="application/vnd.openxmlformats-officedocument.presentationml.slide+xml"/>
  <Override PartName="/ppt/slides/slide396.xml" ContentType="application/vnd.openxmlformats-officedocument.presentationml.slide+xml"/>
  <Override PartName="/ppt/slides/slide397.xml" ContentType="application/vnd.openxmlformats-officedocument.presentationml.slide+xml"/>
  <Override PartName="/ppt/slides/slide398.xml" ContentType="application/vnd.openxmlformats-officedocument.presentationml.slide+xml"/>
  <Override PartName="/ppt/slides/slide399.xml" ContentType="application/vnd.openxmlformats-officedocument.presentationml.slide+xml"/>
  <Override PartName="/ppt/slides/slide400.xml" ContentType="application/vnd.openxmlformats-officedocument.presentationml.slide+xml"/>
  <Override PartName="/ppt/slides/slide401.xml" ContentType="application/vnd.openxmlformats-officedocument.presentationml.slide+xml"/>
  <Override PartName="/ppt/slides/slide402.xml" ContentType="application/vnd.openxmlformats-officedocument.presentationml.slide+xml"/>
  <Override PartName="/ppt/slides/slide403.xml" ContentType="application/vnd.openxmlformats-officedocument.presentationml.slide+xml"/>
  <Override PartName="/ppt/slides/slide404.xml" ContentType="application/vnd.openxmlformats-officedocument.presentationml.slide+xml"/>
  <Override PartName="/ppt/slides/slide405.xml" ContentType="application/vnd.openxmlformats-officedocument.presentationml.slide+xml"/>
  <Override PartName="/ppt/slides/slide406.xml" ContentType="application/vnd.openxmlformats-officedocument.presentationml.slide+xml"/>
  <Override PartName="/ppt/slides/slide407.xml" ContentType="application/vnd.openxmlformats-officedocument.presentationml.slide+xml"/>
  <Override PartName="/ppt/slides/slide408.xml" ContentType="application/vnd.openxmlformats-officedocument.presentationml.slide+xml"/>
  <Override PartName="/ppt/slides/slide409.xml" ContentType="application/vnd.openxmlformats-officedocument.presentationml.slide+xml"/>
  <Override PartName="/ppt/slides/slide410.xml" ContentType="application/vnd.openxmlformats-officedocument.presentationml.slide+xml"/>
  <Override PartName="/ppt/slides/slide411.xml" ContentType="application/vnd.openxmlformats-officedocument.presentationml.slide+xml"/>
  <Override PartName="/ppt/slides/slide412.xml" ContentType="application/vnd.openxmlformats-officedocument.presentationml.slide+xml"/>
  <Override PartName="/ppt/slides/slide413.xml" ContentType="application/vnd.openxmlformats-officedocument.presentationml.slide+xml"/>
  <Override PartName="/ppt/slides/slide414.xml" ContentType="application/vnd.openxmlformats-officedocument.presentationml.slide+xml"/>
  <Override PartName="/ppt/slides/slide415.xml" ContentType="application/vnd.openxmlformats-officedocument.presentationml.slide+xml"/>
  <Override PartName="/ppt/slides/slide416.xml" ContentType="application/vnd.openxmlformats-officedocument.presentationml.slide+xml"/>
  <Override PartName="/ppt/slides/slide417.xml" ContentType="application/vnd.openxmlformats-officedocument.presentationml.slide+xml"/>
  <Override PartName="/ppt/slides/slide418.xml" ContentType="application/vnd.openxmlformats-officedocument.presentationml.slide+xml"/>
  <Override PartName="/ppt/slides/slide419.xml" ContentType="application/vnd.openxmlformats-officedocument.presentationml.slide+xml"/>
  <Override PartName="/ppt/slides/slide420.xml" ContentType="application/vnd.openxmlformats-officedocument.presentationml.slide+xml"/>
  <Override PartName="/ppt/slides/slide421.xml" ContentType="application/vnd.openxmlformats-officedocument.presentationml.slide+xml"/>
  <Override PartName="/ppt/slides/slide422.xml" ContentType="application/vnd.openxmlformats-officedocument.presentationml.slide+xml"/>
  <Override PartName="/ppt/slides/slide423.xml" ContentType="application/vnd.openxmlformats-officedocument.presentationml.slide+xml"/>
  <Override PartName="/ppt/slides/slide424.xml" ContentType="application/vnd.openxmlformats-officedocument.presentationml.slide+xml"/>
  <Override PartName="/ppt/slides/slide425.xml" ContentType="application/vnd.openxmlformats-officedocument.presentationml.slide+xml"/>
  <Override PartName="/ppt/slides/slide426.xml" ContentType="application/vnd.openxmlformats-officedocument.presentationml.slide+xml"/>
  <Override PartName="/ppt/slides/slide427.xml" ContentType="application/vnd.openxmlformats-officedocument.presentationml.slide+xml"/>
  <Override PartName="/ppt/slides/slide428.xml" ContentType="application/vnd.openxmlformats-officedocument.presentationml.slide+xml"/>
  <Override PartName="/ppt/slides/slide429.xml" ContentType="application/vnd.openxmlformats-officedocument.presentationml.slide+xml"/>
  <Override PartName="/ppt/slides/slide430.xml" ContentType="application/vnd.openxmlformats-officedocument.presentationml.slide+xml"/>
  <Override PartName="/ppt/slides/slide431.xml" ContentType="application/vnd.openxmlformats-officedocument.presentationml.slide+xml"/>
  <Override PartName="/ppt/slides/slide432.xml" ContentType="application/vnd.openxmlformats-officedocument.presentationml.slide+xml"/>
  <Override PartName="/ppt/slides/slide433.xml" ContentType="application/vnd.openxmlformats-officedocument.presentationml.slide+xml"/>
  <Override PartName="/ppt/slides/slide434.xml" ContentType="application/vnd.openxmlformats-officedocument.presentationml.slide+xml"/>
  <Override PartName="/ppt/slides/slide435.xml" ContentType="application/vnd.openxmlformats-officedocument.presentationml.slide+xml"/>
  <Override PartName="/ppt/slides/slide436.xml" ContentType="application/vnd.openxmlformats-officedocument.presentationml.slide+xml"/>
  <Override PartName="/ppt/slides/slide437.xml" ContentType="application/vnd.openxmlformats-officedocument.presentationml.slide+xml"/>
  <Override PartName="/ppt/slides/slide438.xml" ContentType="application/vnd.openxmlformats-officedocument.presentationml.slide+xml"/>
  <Override PartName="/ppt/slides/slide439.xml" ContentType="application/vnd.openxmlformats-officedocument.presentationml.slide+xml"/>
  <Override PartName="/ppt/slides/slide440.xml" ContentType="application/vnd.openxmlformats-officedocument.presentationml.slide+xml"/>
  <Override PartName="/ppt/slides/slide441.xml" ContentType="application/vnd.openxmlformats-officedocument.presentationml.slide+xml"/>
  <Override PartName="/ppt/slides/slide442.xml" ContentType="application/vnd.openxmlformats-officedocument.presentationml.slide+xml"/>
  <Override PartName="/ppt/slides/slide443.xml" ContentType="application/vnd.openxmlformats-officedocument.presentationml.slide+xml"/>
  <Override PartName="/ppt/slides/slide444.xml" ContentType="application/vnd.openxmlformats-officedocument.presentationml.slide+xml"/>
  <Override PartName="/ppt/slides/slide445.xml" ContentType="application/vnd.openxmlformats-officedocument.presentationml.slide+xml"/>
  <Override PartName="/ppt/slides/slide446.xml" ContentType="application/vnd.openxmlformats-officedocument.presentationml.slide+xml"/>
  <Override PartName="/ppt/slides/slide447.xml" ContentType="application/vnd.openxmlformats-officedocument.presentationml.slide+xml"/>
  <Override PartName="/ppt/slides/slide448.xml" ContentType="application/vnd.openxmlformats-officedocument.presentationml.slide+xml"/>
  <Override PartName="/ppt/slides/slide449.xml" ContentType="application/vnd.openxmlformats-officedocument.presentationml.slide+xml"/>
  <Override PartName="/ppt/slides/slide450.xml" ContentType="application/vnd.openxmlformats-officedocument.presentationml.slide+xml"/>
  <Override PartName="/ppt/slides/slide451.xml" ContentType="application/vnd.openxmlformats-officedocument.presentationml.slide+xml"/>
  <Override PartName="/ppt/slides/slide452.xml" ContentType="application/vnd.openxmlformats-officedocument.presentationml.slide+xml"/>
  <Override PartName="/ppt/slides/slide453.xml" ContentType="application/vnd.openxmlformats-officedocument.presentationml.slide+xml"/>
  <Override PartName="/ppt/slides/slide454.xml" ContentType="application/vnd.openxmlformats-officedocument.presentationml.slide+xml"/>
  <Override PartName="/ppt/slides/slide455.xml" ContentType="application/vnd.openxmlformats-officedocument.presentationml.slide+xml"/>
  <Override PartName="/ppt/slides/slide456.xml" ContentType="application/vnd.openxmlformats-officedocument.presentationml.slide+xml"/>
  <Override PartName="/ppt/slides/slide457.xml" ContentType="application/vnd.openxmlformats-officedocument.presentationml.slide+xml"/>
  <Override PartName="/ppt/slides/slide458.xml" ContentType="application/vnd.openxmlformats-officedocument.presentationml.slide+xml"/>
  <Override PartName="/ppt/slides/slide459.xml" ContentType="application/vnd.openxmlformats-officedocument.presentationml.slide+xml"/>
  <Override PartName="/ppt/slides/slide460.xml" ContentType="application/vnd.openxmlformats-officedocument.presentationml.slide+xml"/>
  <Override PartName="/ppt/slides/slide461.xml" ContentType="application/vnd.openxmlformats-officedocument.presentationml.slide+xml"/>
  <Override PartName="/ppt/slides/slide462.xml" ContentType="application/vnd.openxmlformats-officedocument.presentationml.slide+xml"/>
  <Override PartName="/ppt/slides/slide463.xml" ContentType="application/vnd.openxmlformats-officedocument.presentationml.slide+xml"/>
  <Override PartName="/ppt/slides/slide464.xml" ContentType="application/vnd.openxmlformats-officedocument.presentationml.slide+xml"/>
  <Override PartName="/ppt/slides/slide465.xml" ContentType="application/vnd.openxmlformats-officedocument.presentationml.slide+xml"/>
  <Override PartName="/ppt/slides/slide466.xml" ContentType="application/vnd.openxmlformats-officedocument.presentationml.slide+xml"/>
  <Override PartName="/ppt/slides/slide467.xml" ContentType="application/vnd.openxmlformats-officedocument.presentationml.slide+xml"/>
  <Override PartName="/ppt/slides/slide468.xml" ContentType="application/vnd.openxmlformats-officedocument.presentationml.slide+xml"/>
  <Override PartName="/ppt/slides/slide469.xml" ContentType="application/vnd.openxmlformats-officedocument.presentationml.slide+xml"/>
  <Override PartName="/ppt/slides/slide470.xml" ContentType="application/vnd.openxmlformats-officedocument.presentationml.slide+xml"/>
  <Override PartName="/ppt/slides/slide471.xml" ContentType="application/vnd.openxmlformats-officedocument.presentationml.slide+xml"/>
  <Override PartName="/ppt/slides/slide472.xml" ContentType="application/vnd.openxmlformats-officedocument.presentationml.slide+xml"/>
  <Override PartName="/ppt/slides/slide473.xml" ContentType="application/vnd.openxmlformats-officedocument.presentationml.slide+xml"/>
  <Override PartName="/ppt/slides/slide474.xml" ContentType="application/vnd.openxmlformats-officedocument.presentationml.slide+xml"/>
  <Override PartName="/ppt/slides/slide475.xml" ContentType="application/vnd.openxmlformats-officedocument.presentationml.slide+xml"/>
  <Override PartName="/ppt/slides/slide476.xml" ContentType="application/vnd.openxmlformats-officedocument.presentationml.slide+xml"/>
  <Override PartName="/ppt/slides/slide477.xml" ContentType="application/vnd.openxmlformats-officedocument.presentationml.slide+xml"/>
  <Override PartName="/ppt/slides/slide478.xml" ContentType="application/vnd.openxmlformats-officedocument.presentationml.slide+xml"/>
  <Override PartName="/ppt/slides/slide479.xml" ContentType="application/vnd.openxmlformats-officedocument.presentationml.slide+xml"/>
  <Override PartName="/ppt/slides/slide480.xml" ContentType="application/vnd.openxmlformats-officedocument.presentationml.slide+xml"/>
  <Override PartName="/ppt/slides/slide481.xml" ContentType="application/vnd.openxmlformats-officedocument.presentationml.slide+xml"/>
  <Override PartName="/ppt/slides/slide482.xml" ContentType="application/vnd.openxmlformats-officedocument.presentationml.slide+xml"/>
  <Override PartName="/ppt/slides/slide483.xml" ContentType="application/vnd.openxmlformats-officedocument.presentationml.slide+xml"/>
  <Override PartName="/ppt/slides/slide484.xml" ContentType="application/vnd.openxmlformats-officedocument.presentationml.slide+xml"/>
  <Override PartName="/ppt/slides/slide485.xml" ContentType="application/vnd.openxmlformats-officedocument.presentationml.slide+xml"/>
  <Override PartName="/ppt/slides/slide486.xml" ContentType="application/vnd.openxmlformats-officedocument.presentationml.slide+xml"/>
  <Override PartName="/ppt/slides/slide487.xml" ContentType="application/vnd.openxmlformats-officedocument.presentationml.slide+xml"/>
  <Override PartName="/ppt/slides/slide488.xml" ContentType="application/vnd.openxmlformats-officedocument.presentationml.slide+xml"/>
  <Override PartName="/ppt/slides/slide489.xml" ContentType="application/vnd.openxmlformats-officedocument.presentationml.slide+xml"/>
  <Override PartName="/ppt/slides/slide490.xml" ContentType="application/vnd.openxmlformats-officedocument.presentationml.slide+xml"/>
  <Override PartName="/ppt/slides/slide491.xml" ContentType="application/vnd.openxmlformats-officedocument.presentationml.slide+xml"/>
  <Override PartName="/ppt/slides/slide492.xml" ContentType="application/vnd.openxmlformats-officedocument.presentationml.slide+xml"/>
  <Override PartName="/ppt/slides/slide493.xml" ContentType="application/vnd.openxmlformats-officedocument.presentationml.slide+xml"/>
  <Override PartName="/ppt/slides/slide494.xml" ContentType="application/vnd.openxmlformats-officedocument.presentationml.slide+xml"/>
  <Override PartName="/ppt/slides/slide495.xml" ContentType="application/vnd.openxmlformats-officedocument.presentationml.slide+xml"/>
  <Override PartName="/ppt/slides/slide496.xml" ContentType="application/vnd.openxmlformats-officedocument.presentationml.slide+xml"/>
  <Override PartName="/ppt/slides/slide497.xml" ContentType="application/vnd.openxmlformats-officedocument.presentationml.slide+xml"/>
  <Override PartName="/ppt/slides/slide498.xml" ContentType="application/vnd.openxmlformats-officedocument.presentationml.slide+xml"/>
  <Override PartName="/ppt/slides/slide499.xml" ContentType="application/vnd.openxmlformats-officedocument.presentationml.slide+xml"/>
  <Override PartName="/ppt/slides/slide500.xml" ContentType="application/vnd.openxmlformats-officedocument.presentationml.slide+xml"/>
  <Override PartName="/ppt/slides/slide501.xml" ContentType="application/vnd.openxmlformats-officedocument.presentationml.slide+xml"/>
  <Override PartName="/ppt/slides/slide502.xml" ContentType="application/vnd.openxmlformats-officedocument.presentationml.slide+xml"/>
  <Override PartName="/ppt/slides/slide503.xml" ContentType="application/vnd.openxmlformats-officedocument.presentationml.slide+xml"/>
  <Override PartName="/ppt/slides/slide504.xml" ContentType="application/vnd.openxmlformats-officedocument.presentationml.slide+xml"/>
  <Override PartName="/ppt/slides/slide505.xml" ContentType="application/vnd.openxmlformats-officedocument.presentationml.slide+xml"/>
  <Override PartName="/ppt/slides/slide506.xml" ContentType="application/vnd.openxmlformats-officedocument.presentationml.slide+xml"/>
  <Override PartName="/ppt/slides/slide507.xml" ContentType="application/vnd.openxmlformats-officedocument.presentationml.slide+xml"/>
  <Override PartName="/ppt/slides/slide508.xml" ContentType="application/vnd.openxmlformats-officedocument.presentationml.slide+xml"/>
  <Override PartName="/ppt/slides/slide509.xml" ContentType="application/vnd.openxmlformats-officedocument.presentationml.slide+xml"/>
  <Override PartName="/ppt/slides/slide510.xml" ContentType="application/vnd.openxmlformats-officedocument.presentationml.slide+xml"/>
  <Override PartName="/ppt/slides/slide511.xml" ContentType="application/vnd.openxmlformats-officedocument.presentationml.slide+xml"/>
  <Override PartName="/ppt/slides/slide512.xml" ContentType="application/vnd.openxmlformats-officedocument.presentationml.slide+xml"/>
  <Override PartName="/ppt/slides/slide513.xml" ContentType="application/vnd.openxmlformats-officedocument.presentationml.slide+xml"/>
  <Override PartName="/ppt/slides/slide514.xml" ContentType="application/vnd.openxmlformats-officedocument.presentationml.slide+xml"/>
  <Override PartName="/ppt/slides/slide515.xml" ContentType="application/vnd.openxmlformats-officedocument.presentationml.slide+xml"/>
  <Override PartName="/ppt/slides/slide516.xml" ContentType="application/vnd.openxmlformats-officedocument.presentationml.slide+xml"/>
  <Override PartName="/ppt/slides/slide517.xml" ContentType="application/vnd.openxmlformats-officedocument.presentationml.slide+xml"/>
  <Override PartName="/ppt/slides/slide518.xml" ContentType="application/vnd.openxmlformats-officedocument.presentationml.slide+xml"/>
  <Override PartName="/ppt/slides/slide519.xml" ContentType="application/vnd.openxmlformats-officedocument.presentationml.slide+xml"/>
  <Override PartName="/ppt/slides/slide520.xml" ContentType="application/vnd.openxmlformats-officedocument.presentationml.slide+xml"/>
  <Override PartName="/ppt/slides/slide521.xml" ContentType="application/vnd.openxmlformats-officedocument.presentationml.slide+xml"/>
  <Override PartName="/ppt/slides/slide522.xml" ContentType="application/vnd.openxmlformats-officedocument.presentationml.slide+xml"/>
  <Override PartName="/ppt/slides/slide523.xml" ContentType="application/vnd.openxmlformats-officedocument.presentationml.slide+xml"/>
  <Override PartName="/ppt/slides/slide524.xml" ContentType="application/vnd.openxmlformats-officedocument.presentationml.slide+xml"/>
  <Override PartName="/ppt/slides/slide525.xml" ContentType="application/vnd.openxmlformats-officedocument.presentationml.slide+xml"/>
  <Override PartName="/ppt/slides/slide526.xml" ContentType="application/vnd.openxmlformats-officedocument.presentationml.slide+xml"/>
  <Override PartName="/ppt/slides/slide527.xml" ContentType="application/vnd.openxmlformats-officedocument.presentationml.slide+xml"/>
  <Override PartName="/ppt/slides/slide528.xml" ContentType="application/vnd.openxmlformats-officedocument.presentationml.slide+xml"/>
  <Override PartName="/ppt/slides/slide529.xml" ContentType="application/vnd.openxmlformats-officedocument.presentationml.slide+xml"/>
  <Override PartName="/ppt/slides/slide530.xml" ContentType="application/vnd.openxmlformats-officedocument.presentationml.slide+xml"/>
  <Override PartName="/ppt/slides/slide531.xml" ContentType="application/vnd.openxmlformats-officedocument.presentationml.slide+xml"/>
  <Override PartName="/ppt/slides/slide532.xml" ContentType="application/vnd.openxmlformats-officedocument.presentationml.slide+xml"/>
  <Override PartName="/ppt/slides/slide533.xml" ContentType="application/vnd.openxmlformats-officedocument.presentationml.slide+xml"/>
  <Override PartName="/ppt/slides/slide534.xml" ContentType="application/vnd.openxmlformats-officedocument.presentationml.slide+xml"/>
  <Override PartName="/ppt/slides/slide535.xml" ContentType="application/vnd.openxmlformats-officedocument.presentationml.slide+xml"/>
  <Override PartName="/ppt/slides/slide536.xml" ContentType="application/vnd.openxmlformats-officedocument.presentationml.slide+xml"/>
  <Override PartName="/ppt/slides/slide537.xml" ContentType="application/vnd.openxmlformats-officedocument.presentationml.slide+xml"/>
  <Override PartName="/ppt/slides/slide538.xml" ContentType="application/vnd.openxmlformats-officedocument.presentationml.slide+xml"/>
  <Override PartName="/ppt/slides/slide539.xml" ContentType="application/vnd.openxmlformats-officedocument.presentationml.slide+xml"/>
  <Override PartName="/ppt/slides/slide5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817" r:id="rId4"/>
    <p:sldId id="259" r:id="rId5"/>
    <p:sldId id="260" r:id="rId6"/>
    <p:sldId id="261" r:id="rId7"/>
    <p:sldId id="262" r:id="rId8"/>
    <p:sldId id="264" r:id="rId9"/>
    <p:sldId id="267" r:id="rId10"/>
    <p:sldId id="269" r:id="rId11"/>
    <p:sldId id="270" r:id="rId12"/>
    <p:sldId id="272" r:id="rId13"/>
    <p:sldId id="275" r:id="rId14"/>
    <p:sldId id="277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1001" r:id="rId23"/>
    <p:sldId id="286" r:id="rId24"/>
    <p:sldId id="287" r:id="rId25"/>
    <p:sldId id="819" r:id="rId26"/>
    <p:sldId id="288" r:id="rId27"/>
    <p:sldId id="289" r:id="rId28"/>
    <p:sldId id="290" r:id="rId29"/>
    <p:sldId id="291" r:id="rId30"/>
    <p:sldId id="292" r:id="rId31"/>
    <p:sldId id="293" r:id="rId32"/>
    <p:sldId id="1002" r:id="rId33"/>
    <p:sldId id="969" r:id="rId34"/>
    <p:sldId id="820" r:id="rId35"/>
    <p:sldId id="294" r:id="rId36"/>
    <p:sldId id="295" r:id="rId37"/>
    <p:sldId id="296" r:id="rId38"/>
    <p:sldId id="297" r:id="rId39"/>
    <p:sldId id="298" r:id="rId40"/>
    <p:sldId id="299" r:id="rId41"/>
    <p:sldId id="970" r:id="rId42"/>
    <p:sldId id="300" r:id="rId43"/>
    <p:sldId id="301" r:id="rId44"/>
    <p:sldId id="302" r:id="rId45"/>
    <p:sldId id="303" r:id="rId46"/>
    <p:sldId id="304" r:id="rId47"/>
    <p:sldId id="821" r:id="rId48"/>
    <p:sldId id="305" r:id="rId49"/>
    <p:sldId id="822" r:id="rId50"/>
    <p:sldId id="306" r:id="rId51"/>
    <p:sldId id="307" r:id="rId52"/>
    <p:sldId id="308" r:id="rId53"/>
    <p:sldId id="309" r:id="rId54"/>
    <p:sldId id="829" r:id="rId55"/>
    <p:sldId id="310" r:id="rId56"/>
    <p:sldId id="823" r:id="rId57"/>
    <p:sldId id="825" r:id="rId58"/>
    <p:sldId id="824" r:id="rId59"/>
    <p:sldId id="313" r:id="rId60"/>
    <p:sldId id="826" r:id="rId61"/>
    <p:sldId id="315" r:id="rId62"/>
    <p:sldId id="316" r:id="rId63"/>
    <p:sldId id="317" r:id="rId64"/>
    <p:sldId id="318" r:id="rId65"/>
    <p:sldId id="827" r:id="rId66"/>
    <p:sldId id="319" r:id="rId67"/>
    <p:sldId id="828" r:id="rId68"/>
    <p:sldId id="320" r:id="rId69"/>
    <p:sldId id="321" r:id="rId70"/>
    <p:sldId id="322" r:id="rId71"/>
    <p:sldId id="323" r:id="rId72"/>
    <p:sldId id="830" r:id="rId73"/>
    <p:sldId id="324" r:id="rId74"/>
    <p:sldId id="815" r:id="rId75"/>
    <p:sldId id="831" r:id="rId76"/>
    <p:sldId id="832" r:id="rId77"/>
    <p:sldId id="834" r:id="rId78"/>
    <p:sldId id="816" r:id="rId79"/>
    <p:sldId id="329" r:id="rId80"/>
    <p:sldId id="835" r:id="rId81"/>
    <p:sldId id="330" r:id="rId82"/>
    <p:sldId id="331" r:id="rId83"/>
    <p:sldId id="332" r:id="rId84"/>
    <p:sldId id="333" r:id="rId85"/>
    <p:sldId id="334" r:id="rId86"/>
    <p:sldId id="335" r:id="rId87"/>
    <p:sldId id="336" r:id="rId88"/>
    <p:sldId id="337" r:id="rId89"/>
    <p:sldId id="338" r:id="rId90"/>
    <p:sldId id="339" r:id="rId91"/>
    <p:sldId id="340" r:id="rId92"/>
    <p:sldId id="341" r:id="rId93"/>
    <p:sldId id="342" r:id="rId94"/>
    <p:sldId id="343" r:id="rId95"/>
    <p:sldId id="344" r:id="rId96"/>
    <p:sldId id="345" r:id="rId97"/>
    <p:sldId id="346" r:id="rId98"/>
    <p:sldId id="347" r:id="rId99"/>
    <p:sldId id="836" r:id="rId100"/>
    <p:sldId id="354" r:id="rId101"/>
    <p:sldId id="355" r:id="rId102"/>
    <p:sldId id="837" r:id="rId103"/>
    <p:sldId id="838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7" r:id="rId112"/>
    <p:sldId id="368" r:id="rId113"/>
    <p:sldId id="369" r:id="rId114"/>
    <p:sldId id="370" r:id="rId115"/>
    <p:sldId id="371" r:id="rId116"/>
    <p:sldId id="372" r:id="rId117"/>
    <p:sldId id="373" r:id="rId118"/>
    <p:sldId id="375" r:id="rId119"/>
    <p:sldId id="376" r:id="rId120"/>
    <p:sldId id="839" r:id="rId121"/>
    <p:sldId id="840" r:id="rId122"/>
    <p:sldId id="379" r:id="rId123"/>
    <p:sldId id="392" r:id="rId124"/>
    <p:sldId id="393" r:id="rId125"/>
    <p:sldId id="394" r:id="rId126"/>
    <p:sldId id="961" r:id="rId127"/>
    <p:sldId id="395" r:id="rId128"/>
    <p:sldId id="396" r:id="rId129"/>
    <p:sldId id="397" r:id="rId130"/>
    <p:sldId id="398" r:id="rId131"/>
    <p:sldId id="400" r:id="rId132"/>
    <p:sldId id="1012" r:id="rId133"/>
    <p:sldId id="403" r:id="rId134"/>
    <p:sldId id="404" r:id="rId135"/>
    <p:sldId id="405" r:id="rId136"/>
    <p:sldId id="406" r:id="rId137"/>
    <p:sldId id="407" r:id="rId138"/>
    <p:sldId id="409" r:id="rId139"/>
    <p:sldId id="410" r:id="rId140"/>
    <p:sldId id="412" r:id="rId141"/>
    <p:sldId id="413" r:id="rId142"/>
    <p:sldId id="414" r:id="rId143"/>
    <p:sldId id="415" r:id="rId144"/>
    <p:sldId id="416" r:id="rId145"/>
    <p:sldId id="419" r:id="rId146"/>
    <p:sldId id="421" r:id="rId147"/>
    <p:sldId id="422" r:id="rId148"/>
    <p:sldId id="423" r:id="rId149"/>
    <p:sldId id="424" r:id="rId150"/>
    <p:sldId id="425" r:id="rId151"/>
    <p:sldId id="426" r:id="rId152"/>
    <p:sldId id="428" r:id="rId153"/>
    <p:sldId id="429" r:id="rId154"/>
    <p:sldId id="431" r:id="rId155"/>
    <p:sldId id="433" r:id="rId156"/>
    <p:sldId id="435" r:id="rId157"/>
    <p:sldId id="436" r:id="rId158"/>
    <p:sldId id="841" r:id="rId159"/>
    <p:sldId id="842" r:id="rId160"/>
    <p:sldId id="439" r:id="rId161"/>
    <p:sldId id="440" r:id="rId162"/>
    <p:sldId id="441" r:id="rId163"/>
    <p:sldId id="445" r:id="rId164"/>
    <p:sldId id="447" r:id="rId165"/>
    <p:sldId id="449" r:id="rId166"/>
    <p:sldId id="450" r:id="rId167"/>
    <p:sldId id="452" r:id="rId168"/>
    <p:sldId id="843" r:id="rId169"/>
    <p:sldId id="453" r:id="rId170"/>
    <p:sldId id="455" r:id="rId171"/>
    <p:sldId id="456" r:id="rId172"/>
    <p:sldId id="458" r:id="rId173"/>
    <p:sldId id="459" r:id="rId174"/>
    <p:sldId id="461" r:id="rId175"/>
    <p:sldId id="972" r:id="rId176"/>
    <p:sldId id="462" r:id="rId177"/>
    <p:sldId id="463" r:id="rId178"/>
    <p:sldId id="464" r:id="rId179"/>
    <p:sldId id="465" r:id="rId180"/>
    <p:sldId id="973" r:id="rId181"/>
    <p:sldId id="467" r:id="rId182"/>
    <p:sldId id="468" r:id="rId183"/>
    <p:sldId id="469" r:id="rId184"/>
    <p:sldId id="471" r:id="rId185"/>
    <p:sldId id="473" r:id="rId186"/>
    <p:sldId id="474" r:id="rId187"/>
    <p:sldId id="475" r:id="rId188"/>
    <p:sldId id="476" r:id="rId189"/>
    <p:sldId id="477" r:id="rId190"/>
    <p:sldId id="478" r:id="rId191"/>
    <p:sldId id="479" r:id="rId192"/>
    <p:sldId id="480" r:id="rId193"/>
    <p:sldId id="481" r:id="rId194"/>
    <p:sldId id="483" r:id="rId195"/>
    <p:sldId id="484" r:id="rId196"/>
    <p:sldId id="485" r:id="rId197"/>
    <p:sldId id="487" r:id="rId198"/>
    <p:sldId id="488" r:id="rId199"/>
    <p:sldId id="489" r:id="rId200"/>
    <p:sldId id="490" r:id="rId201"/>
    <p:sldId id="846" r:id="rId202"/>
    <p:sldId id="491" r:id="rId203"/>
    <p:sldId id="492" r:id="rId204"/>
    <p:sldId id="493" r:id="rId205"/>
    <p:sldId id="494" r:id="rId206"/>
    <p:sldId id="495" r:id="rId207"/>
    <p:sldId id="496" r:id="rId208"/>
    <p:sldId id="497" r:id="rId209"/>
    <p:sldId id="498" r:id="rId210"/>
    <p:sldId id="499" r:id="rId211"/>
    <p:sldId id="500" r:id="rId212"/>
    <p:sldId id="501" r:id="rId213"/>
    <p:sldId id="1013" r:id="rId214"/>
    <p:sldId id="502" r:id="rId215"/>
    <p:sldId id="503" r:id="rId216"/>
    <p:sldId id="504" r:id="rId217"/>
    <p:sldId id="505" r:id="rId218"/>
    <p:sldId id="506" r:id="rId219"/>
    <p:sldId id="507" r:id="rId220"/>
    <p:sldId id="508" r:id="rId221"/>
    <p:sldId id="509" r:id="rId222"/>
    <p:sldId id="510" r:id="rId223"/>
    <p:sldId id="511" r:id="rId224"/>
    <p:sldId id="512" r:id="rId225"/>
    <p:sldId id="513" r:id="rId226"/>
    <p:sldId id="974" r:id="rId227"/>
    <p:sldId id="514" r:id="rId228"/>
    <p:sldId id="515" r:id="rId229"/>
    <p:sldId id="516" r:id="rId230"/>
    <p:sldId id="517" r:id="rId231"/>
    <p:sldId id="518" r:id="rId232"/>
    <p:sldId id="519" r:id="rId233"/>
    <p:sldId id="521" r:id="rId234"/>
    <p:sldId id="523" r:id="rId235"/>
    <p:sldId id="525" r:id="rId236"/>
    <p:sldId id="526" r:id="rId237"/>
    <p:sldId id="527" r:id="rId238"/>
    <p:sldId id="528" r:id="rId239"/>
    <p:sldId id="529" r:id="rId240"/>
    <p:sldId id="530" r:id="rId241"/>
    <p:sldId id="531" r:id="rId242"/>
    <p:sldId id="533" r:id="rId243"/>
    <p:sldId id="535" r:id="rId244"/>
    <p:sldId id="536" r:id="rId245"/>
    <p:sldId id="538" r:id="rId246"/>
    <p:sldId id="965" r:id="rId247"/>
    <p:sldId id="540" r:id="rId248"/>
    <p:sldId id="541" r:id="rId249"/>
    <p:sldId id="542" r:id="rId250"/>
    <p:sldId id="543" r:id="rId251"/>
    <p:sldId id="966" r:id="rId252"/>
    <p:sldId id="544" r:id="rId253"/>
    <p:sldId id="546" r:id="rId254"/>
    <p:sldId id="847" r:id="rId255"/>
    <p:sldId id="549" r:id="rId256"/>
    <p:sldId id="550" r:id="rId257"/>
    <p:sldId id="551" r:id="rId258"/>
    <p:sldId id="553" r:id="rId259"/>
    <p:sldId id="848" r:id="rId260"/>
    <p:sldId id="556" r:id="rId261"/>
    <p:sldId id="557" r:id="rId262"/>
    <p:sldId id="975" r:id="rId263"/>
    <p:sldId id="566" r:id="rId264"/>
    <p:sldId id="568" r:id="rId265"/>
    <p:sldId id="575" r:id="rId266"/>
    <p:sldId id="964" r:id="rId267"/>
    <p:sldId id="576" r:id="rId268"/>
    <p:sldId id="577" r:id="rId269"/>
    <p:sldId id="578" r:id="rId270"/>
    <p:sldId id="579" r:id="rId271"/>
    <p:sldId id="580" r:id="rId272"/>
    <p:sldId id="581" r:id="rId273"/>
    <p:sldId id="582" r:id="rId274"/>
    <p:sldId id="583" r:id="rId275"/>
    <p:sldId id="850" r:id="rId276"/>
    <p:sldId id="584" r:id="rId277"/>
    <p:sldId id="585" r:id="rId278"/>
    <p:sldId id="586" r:id="rId279"/>
    <p:sldId id="587" r:id="rId280"/>
    <p:sldId id="588" r:id="rId281"/>
    <p:sldId id="589" r:id="rId282"/>
    <p:sldId id="590" r:id="rId283"/>
    <p:sldId id="591" r:id="rId284"/>
    <p:sldId id="593" r:id="rId285"/>
    <p:sldId id="851" r:id="rId286"/>
    <p:sldId id="595" r:id="rId287"/>
    <p:sldId id="597" r:id="rId288"/>
    <p:sldId id="599" r:id="rId289"/>
    <p:sldId id="601" r:id="rId290"/>
    <p:sldId id="853" r:id="rId291"/>
    <p:sldId id="855" r:id="rId292"/>
    <p:sldId id="857" r:id="rId293"/>
    <p:sldId id="604" r:id="rId294"/>
    <p:sldId id="606" r:id="rId295"/>
    <p:sldId id="608" r:id="rId296"/>
    <p:sldId id="610" r:id="rId297"/>
    <p:sldId id="611" r:id="rId298"/>
    <p:sldId id="871" r:id="rId299"/>
    <p:sldId id="858" r:id="rId300"/>
    <p:sldId id="860" r:id="rId301"/>
    <p:sldId id="862" r:id="rId302"/>
    <p:sldId id="864" r:id="rId303"/>
    <p:sldId id="1005" r:id="rId304"/>
    <p:sldId id="1006" r:id="rId305"/>
    <p:sldId id="870" r:id="rId306"/>
    <p:sldId id="615" r:id="rId307"/>
    <p:sldId id="617" r:id="rId308"/>
    <p:sldId id="618" r:id="rId309"/>
    <p:sldId id="1007" r:id="rId310"/>
    <p:sldId id="1008" r:id="rId311"/>
    <p:sldId id="1009" r:id="rId312"/>
    <p:sldId id="620" r:id="rId313"/>
    <p:sldId id="621" r:id="rId314"/>
    <p:sldId id="622" r:id="rId315"/>
    <p:sldId id="623" r:id="rId316"/>
    <p:sldId id="624" r:id="rId317"/>
    <p:sldId id="625" r:id="rId318"/>
    <p:sldId id="635" r:id="rId319"/>
    <p:sldId id="636" r:id="rId320"/>
    <p:sldId id="637" r:id="rId321"/>
    <p:sldId id="638" r:id="rId322"/>
    <p:sldId id="639" r:id="rId323"/>
    <p:sldId id="640" r:id="rId324"/>
    <p:sldId id="641" r:id="rId325"/>
    <p:sldId id="642" r:id="rId326"/>
    <p:sldId id="643" r:id="rId327"/>
    <p:sldId id="644" r:id="rId328"/>
    <p:sldId id="645" r:id="rId329"/>
    <p:sldId id="646" r:id="rId330"/>
    <p:sldId id="647" r:id="rId331"/>
    <p:sldId id="648" r:id="rId332"/>
    <p:sldId id="652" r:id="rId333"/>
    <p:sldId id="654" r:id="rId334"/>
    <p:sldId id="655" r:id="rId335"/>
    <p:sldId id="656" r:id="rId336"/>
    <p:sldId id="658" r:id="rId337"/>
    <p:sldId id="659" r:id="rId338"/>
    <p:sldId id="660" r:id="rId339"/>
    <p:sldId id="661" r:id="rId340"/>
    <p:sldId id="663" r:id="rId341"/>
    <p:sldId id="664" r:id="rId342"/>
    <p:sldId id="665" r:id="rId343"/>
    <p:sldId id="667" r:id="rId344"/>
    <p:sldId id="668" r:id="rId345"/>
    <p:sldId id="669" r:id="rId346"/>
    <p:sldId id="670" r:id="rId347"/>
    <p:sldId id="672" r:id="rId348"/>
    <p:sldId id="673" r:id="rId349"/>
    <p:sldId id="674" r:id="rId350"/>
    <p:sldId id="675" r:id="rId351"/>
    <p:sldId id="872" r:id="rId352"/>
    <p:sldId id="677" r:id="rId353"/>
    <p:sldId id="678" r:id="rId354"/>
    <p:sldId id="679" r:id="rId355"/>
    <p:sldId id="680" r:id="rId356"/>
    <p:sldId id="873" r:id="rId357"/>
    <p:sldId id="682" r:id="rId358"/>
    <p:sldId id="983" r:id="rId359"/>
    <p:sldId id="683" r:id="rId360"/>
    <p:sldId id="684" r:id="rId361"/>
    <p:sldId id="685" r:id="rId362"/>
    <p:sldId id="874" r:id="rId363"/>
    <p:sldId id="686" r:id="rId364"/>
    <p:sldId id="687" r:id="rId365"/>
    <p:sldId id="688" r:id="rId366"/>
    <p:sldId id="689" r:id="rId367"/>
    <p:sldId id="691" r:id="rId368"/>
    <p:sldId id="692" r:id="rId369"/>
    <p:sldId id="693" r:id="rId370"/>
    <p:sldId id="694" r:id="rId371"/>
    <p:sldId id="695" r:id="rId372"/>
    <p:sldId id="696" r:id="rId373"/>
    <p:sldId id="697" r:id="rId374"/>
    <p:sldId id="698" r:id="rId375"/>
    <p:sldId id="876" r:id="rId376"/>
    <p:sldId id="699" r:id="rId377"/>
    <p:sldId id="702" r:id="rId378"/>
    <p:sldId id="1004" r:id="rId379"/>
    <p:sldId id="703" r:id="rId380"/>
    <p:sldId id="704" r:id="rId381"/>
    <p:sldId id="705" r:id="rId382"/>
    <p:sldId id="706" r:id="rId383"/>
    <p:sldId id="707" r:id="rId384"/>
    <p:sldId id="708" r:id="rId385"/>
    <p:sldId id="877" r:id="rId386"/>
    <p:sldId id="709" r:id="rId387"/>
    <p:sldId id="710" r:id="rId388"/>
    <p:sldId id="711" r:id="rId389"/>
    <p:sldId id="712" r:id="rId390"/>
    <p:sldId id="713" r:id="rId391"/>
    <p:sldId id="714" r:id="rId392"/>
    <p:sldId id="715" r:id="rId393"/>
    <p:sldId id="717" r:id="rId394"/>
    <p:sldId id="718" r:id="rId395"/>
    <p:sldId id="719" r:id="rId396"/>
    <p:sldId id="722" r:id="rId397"/>
    <p:sldId id="723" r:id="rId398"/>
    <p:sldId id="724" r:id="rId399"/>
    <p:sldId id="727" r:id="rId400"/>
    <p:sldId id="728" r:id="rId401"/>
    <p:sldId id="729" r:id="rId402"/>
    <p:sldId id="730" r:id="rId403"/>
    <p:sldId id="878" r:id="rId404"/>
    <p:sldId id="731" r:id="rId405"/>
    <p:sldId id="732" r:id="rId406"/>
    <p:sldId id="733" r:id="rId407"/>
    <p:sldId id="734" r:id="rId408"/>
    <p:sldId id="735" r:id="rId409"/>
    <p:sldId id="736" r:id="rId410"/>
    <p:sldId id="737" r:id="rId411"/>
    <p:sldId id="879" r:id="rId412"/>
    <p:sldId id="738" r:id="rId413"/>
    <p:sldId id="739" r:id="rId414"/>
    <p:sldId id="880" r:id="rId415"/>
    <p:sldId id="742" r:id="rId416"/>
    <p:sldId id="743" r:id="rId417"/>
    <p:sldId id="745" r:id="rId418"/>
    <p:sldId id="746" r:id="rId419"/>
    <p:sldId id="747" r:id="rId420"/>
    <p:sldId id="748" r:id="rId421"/>
    <p:sldId id="749" r:id="rId422"/>
    <p:sldId id="750" r:id="rId423"/>
    <p:sldId id="751" r:id="rId424"/>
    <p:sldId id="752" r:id="rId425"/>
    <p:sldId id="753" r:id="rId426"/>
    <p:sldId id="755" r:id="rId427"/>
    <p:sldId id="984" r:id="rId428"/>
    <p:sldId id="756" r:id="rId429"/>
    <p:sldId id="881" r:id="rId430"/>
    <p:sldId id="757" r:id="rId431"/>
    <p:sldId id="758" r:id="rId432"/>
    <p:sldId id="759" r:id="rId433"/>
    <p:sldId id="760" r:id="rId434"/>
    <p:sldId id="762" r:id="rId435"/>
    <p:sldId id="763" r:id="rId436"/>
    <p:sldId id="764" r:id="rId437"/>
    <p:sldId id="765" r:id="rId438"/>
    <p:sldId id="766" r:id="rId439"/>
    <p:sldId id="767" r:id="rId440"/>
    <p:sldId id="768" r:id="rId441"/>
    <p:sldId id="769" r:id="rId442"/>
    <p:sldId id="770" r:id="rId443"/>
    <p:sldId id="773" r:id="rId444"/>
    <p:sldId id="774" r:id="rId445"/>
    <p:sldId id="776" r:id="rId446"/>
    <p:sldId id="985" r:id="rId447"/>
    <p:sldId id="1014" r:id="rId448"/>
    <p:sldId id="882" r:id="rId449"/>
    <p:sldId id="777" r:id="rId450"/>
    <p:sldId id="778" r:id="rId451"/>
    <p:sldId id="780" r:id="rId452"/>
    <p:sldId id="782" r:id="rId453"/>
    <p:sldId id="784" r:id="rId454"/>
    <p:sldId id="786" r:id="rId455"/>
    <p:sldId id="787" r:id="rId456"/>
    <p:sldId id="788" r:id="rId457"/>
    <p:sldId id="789" r:id="rId458"/>
    <p:sldId id="790" r:id="rId459"/>
    <p:sldId id="791" r:id="rId460"/>
    <p:sldId id="792" r:id="rId461"/>
    <p:sldId id="793" r:id="rId462"/>
    <p:sldId id="802" r:id="rId463"/>
    <p:sldId id="803" r:id="rId464"/>
    <p:sldId id="804" r:id="rId465"/>
    <p:sldId id="805" r:id="rId466"/>
    <p:sldId id="883" r:id="rId467"/>
    <p:sldId id="806" r:id="rId468"/>
    <p:sldId id="808" r:id="rId469"/>
    <p:sldId id="809" r:id="rId470"/>
    <p:sldId id="810" r:id="rId471"/>
    <p:sldId id="811" r:id="rId472"/>
    <p:sldId id="812" r:id="rId473"/>
    <p:sldId id="813" r:id="rId474"/>
    <p:sldId id="814" r:id="rId475"/>
    <p:sldId id="884" r:id="rId476"/>
    <p:sldId id="946" r:id="rId477"/>
    <p:sldId id="885" r:id="rId478"/>
    <p:sldId id="1010" r:id="rId479"/>
    <p:sldId id="886" r:id="rId480"/>
    <p:sldId id="1011" r:id="rId481"/>
    <p:sldId id="947" r:id="rId482"/>
    <p:sldId id="888" r:id="rId483"/>
    <p:sldId id="986" r:id="rId484"/>
    <p:sldId id="889" r:id="rId485"/>
    <p:sldId id="987" r:id="rId486"/>
    <p:sldId id="892" r:id="rId487"/>
    <p:sldId id="894" r:id="rId488"/>
    <p:sldId id="897" r:id="rId489"/>
    <p:sldId id="900" r:id="rId490"/>
    <p:sldId id="902" r:id="rId491"/>
    <p:sldId id="903" r:id="rId492"/>
    <p:sldId id="948" r:id="rId493"/>
    <p:sldId id="949" r:id="rId494"/>
    <p:sldId id="904" r:id="rId495"/>
    <p:sldId id="908" r:id="rId496"/>
    <p:sldId id="950" r:id="rId497"/>
    <p:sldId id="951" r:id="rId498"/>
    <p:sldId id="910" r:id="rId499"/>
    <p:sldId id="989" r:id="rId500"/>
    <p:sldId id="990" r:id="rId501"/>
    <p:sldId id="991" r:id="rId502"/>
    <p:sldId id="992" r:id="rId503"/>
    <p:sldId id="993" r:id="rId504"/>
    <p:sldId id="988" r:id="rId505"/>
    <p:sldId id="917" r:id="rId506"/>
    <p:sldId id="952" r:id="rId507"/>
    <p:sldId id="918" r:id="rId508"/>
    <p:sldId id="919" r:id="rId509"/>
    <p:sldId id="920" r:id="rId510"/>
    <p:sldId id="921" r:id="rId511"/>
    <p:sldId id="922" r:id="rId512"/>
    <p:sldId id="923" r:id="rId513"/>
    <p:sldId id="924" r:id="rId514"/>
    <p:sldId id="925" r:id="rId515"/>
    <p:sldId id="926" r:id="rId516"/>
    <p:sldId id="927" r:id="rId517"/>
    <p:sldId id="928" r:id="rId518"/>
    <p:sldId id="929" r:id="rId519"/>
    <p:sldId id="931" r:id="rId520"/>
    <p:sldId id="932" r:id="rId521"/>
    <p:sldId id="953" r:id="rId522"/>
    <p:sldId id="933" r:id="rId523"/>
    <p:sldId id="934" r:id="rId524"/>
    <p:sldId id="954" r:id="rId525"/>
    <p:sldId id="935" r:id="rId526"/>
    <p:sldId id="937" r:id="rId527"/>
    <p:sldId id="938" r:id="rId528"/>
    <p:sldId id="955" r:id="rId529"/>
    <p:sldId id="314" r:id="rId530"/>
    <p:sldId id="956" r:id="rId531"/>
    <p:sldId id="957" r:id="rId532"/>
    <p:sldId id="939" r:id="rId533"/>
    <p:sldId id="994" r:id="rId534"/>
    <p:sldId id="958" r:id="rId535"/>
    <p:sldId id="959" r:id="rId536"/>
    <p:sldId id="999" r:id="rId537"/>
    <p:sldId id="1000" r:id="rId538"/>
    <p:sldId id="944" r:id="rId539"/>
    <p:sldId id="960" r:id="rId540"/>
    <p:sldId id="945" r:id="rId54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03" autoAdjust="0"/>
    <p:restoredTop sz="86395" autoAdjust="0"/>
  </p:normalViewPr>
  <p:slideViewPr>
    <p:cSldViewPr snapToGrid="0">
      <p:cViewPr varScale="1">
        <p:scale>
          <a:sx n="54" d="100"/>
          <a:sy n="54" d="100"/>
        </p:scale>
        <p:origin x="676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554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99" Type="http://schemas.openxmlformats.org/officeDocument/2006/relationships/slide" Target="slides/slide298.xml"/><Relationship Id="rId21" Type="http://schemas.openxmlformats.org/officeDocument/2006/relationships/slide" Target="slides/slide20.xml"/><Relationship Id="rId63" Type="http://schemas.openxmlformats.org/officeDocument/2006/relationships/slide" Target="slides/slide62.xml"/><Relationship Id="rId159" Type="http://schemas.openxmlformats.org/officeDocument/2006/relationships/slide" Target="slides/slide158.xml"/><Relationship Id="rId324" Type="http://schemas.openxmlformats.org/officeDocument/2006/relationships/slide" Target="slides/slide323.xml"/><Relationship Id="rId366" Type="http://schemas.openxmlformats.org/officeDocument/2006/relationships/slide" Target="slides/slide365.xml"/><Relationship Id="rId531" Type="http://schemas.openxmlformats.org/officeDocument/2006/relationships/slide" Target="slides/slide530.xml"/><Relationship Id="rId170" Type="http://schemas.openxmlformats.org/officeDocument/2006/relationships/slide" Target="slides/slide169.xml"/><Relationship Id="rId226" Type="http://schemas.openxmlformats.org/officeDocument/2006/relationships/slide" Target="slides/slide225.xml"/><Relationship Id="rId433" Type="http://schemas.openxmlformats.org/officeDocument/2006/relationships/slide" Target="slides/slide432.xml"/><Relationship Id="rId268" Type="http://schemas.openxmlformats.org/officeDocument/2006/relationships/slide" Target="slides/slide267.xml"/><Relationship Id="rId475" Type="http://schemas.openxmlformats.org/officeDocument/2006/relationships/slide" Target="slides/slide474.xml"/><Relationship Id="rId32" Type="http://schemas.openxmlformats.org/officeDocument/2006/relationships/slide" Target="slides/slide31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335" Type="http://schemas.openxmlformats.org/officeDocument/2006/relationships/slide" Target="slides/slide334.xml"/><Relationship Id="rId377" Type="http://schemas.openxmlformats.org/officeDocument/2006/relationships/slide" Target="slides/slide376.xml"/><Relationship Id="rId500" Type="http://schemas.openxmlformats.org/officeDocument/2006/relationships/slide" Target="slides/slide499.xml"/><Relationship Id="rId542" Type="http://schemas.openxmlformats.org/officeDocument/2006/relationships/presProps" Target="presProps.xml"/><Relationship Id="rId5" Type="http://schemas.openxmlformats.org/officeDocument/2006/relationships/slide" Target="slides/slide4.xml"/><Relationship Id="rId181" Type="http://schemas.openxmlformats.org/officeDocument/2006/relationships/slide" Target="slides/slide180.xml"/><Relationship Id="rId237" Type="http://schemas.openxmlformats.org/officeDocument/2006/relationships/slide" Target="slides/slide236.xml"/><Relationship Id="rId402" Type="http://schemas.openxmlformats.org/officeDocument/2006/relationships/slide" Target="slides/slide401.xml"/><Relationship Id="rId279" Type="http://schemas.openxmlformats.org/officeDocument/2006/relationships/slide" Target="slides/slide278.xml"/><Relationship Id="rId444" Type="http://schemas.openxmlformats.org/officeDocument/2006/relationships/slide" Target="slides/slide443.xml"/><Relationship Id="rId486" Type="http://schemas.openxmlformats.org/officeDocument/2006/relationships/slide" Target="slides/slide485.xml"/><Relationship Id="rId43" Type="http://schemas.openxmlformats.org/officeDocument/2006/relationships/slide" Target="slides/slide42.xml"/><Relationship Id="rId139" Type="http://schemas.openxmlformats.org/officeDocument/2006/relationships/slide" Target="slides/slide138.xml"/><Relationship Id="rId290" Type="http://schemas.openxmlformats.org/officeDocument/2006/relationships/slide" Target="slides/slide289.xml"/><Relationship Id="rId304" Type="http://schemas.openxmlformats.org/officeDocument/2006/relationships/slide" Target="slides/slide303.xml"/><Relationship Id="rId346" Type="http://schemas.openxmlformats.org/officeDocument/2006/relationships/slide" Target="slides/slide345.xml"/><Relationship Id="rId388" Type="http://schemas.openxmlformats.org/officeDocument/2006/relationships/slide" Target="slides/slide387.xml"/><Relationship Id="rId511" Type="http://schemas.openxmlformats.org/officeDocument/2006/relationships/slide" Target="slides/slide510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413" Type="http://schemas.openxmlformats.org/officeDocument/2006/relationships/slide" Target="slides/slide412.xml"/><Relationship Id="rId248" Type="http://schemas.openxmlformats.org/officeDocument/2006/relationships/slide" Target="slides/slide247.xml"/><Relationship Id="rId455" Type="http://schemas.openxmlformats.org/officeDocument/2006/relationships/slide" Target="slides/slide454.xml"/><Relationship Id="rId497" Type="http://schemas.openxmlformats.org/officeDocument/2006/relationships/slide" Target="slides/slide496.xml"/><Relationship Id="rId12" Type="http://schemas.openxmlformats.org/officeDocument/2006/relationships/slide" Target="slides/slide11.xml"/><Relationship Id="rId108" Type="http://schemas.openxmlformats.org/officeDocument/2006/relationships/slide" Target="slides/slide107.xml"/><Relationship Id="rId315" Type="http://schemas.openxmlformats.org/officeDocument/2006/relationships/slide" Target="slides/slide314.xml"/><Relationship Id="rId357" Type="http://schemas.openxmlformats.org/officeDocument/2006/relationships/slide" Target="slides/slide356.xml"/><Relationship Id="rId522" Type="http://schemas.openxmlformats.org/officeDocument/2006/relationships/slide" Target="slides/slide521.xml"/><Relationship Id="rId54" Type="http://schemas.openxmlformats.org/officeDocument/2006/relationships/slide" Target="slides/slide53.xml"/><Relationship Id="rId96" Type="http://schemas.openxmlformats.org/officeDocument/2006/relationships/slide" Target="slides/slide95.xml"/><Relationship Id="rId161" Type="http://schemas.openxmlformats.org/officeDocument/2006/relationships/slide" Target="slides/slide160.xml"/><Relationship Id="rId217" Type="http://schemas.openxmlformats.org/officeDocument/2006/relationships/slide" Target="slides/slide216.xml"/><Relationship Id="rId399" Type="http://schemas.openxmlformats.org/officeDocument/2006/relationships/slide" Target="slides/slide398.xml"/><Relationship Id="rId259" Type="http://schemas.openxmlformats.org/officeDocument/2006/relationships/slide" Target="slides/slide258.xml"/><Relationship Id="rId424" Type="http://schemas.openxmlformats.org/officeDocument/2006/relationships/slide" Target="slides/slide423.xml"/><Relationship Id="rId466" Type="http://schemas.openxmlformats.org/officeDocument/2006/relationships/slide" Target="slides/slide465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270" Type="http://schemas.openxmlformats.org/officeDocument/2006/relationships/slide" Target="slides/slide269.xml"/><Relationship Id="rId326" Type="http://schemas.openxmlformats.org/officeDocument/2006/relationships/slide" Target="slides/slide325.xml"/><Relationship Id="rId533" Type="http://schemas.openxmlformats.org/officeDocument/2006/relationships/slide" Target="slides/slide532.xml"/><Relationship Id="rId65" Type="http://schemas.openxmlformats.org/officeDocument/2006/relationships/slide" Target="slides/slide64.xml"/><Relationship Id="rId130" Type="http://schemas.openxmlformats.org/officeDocument/2006/relationships/slide" Target="slides/slide129.xml"/><Relationship Id="rId368" Type="http://schemas.openxmlformats.org/officeDocument/2006/relationships/slide" Target="slides/slide367.xml"/><Relationship Id="rId172" Type="http://schemas.openxmlformats.org/officeDocument/2006/relationships/slide" Target="slides/slide171.xml"/><Relationship Id="rId228" Type="http://schemas.openxmlformats.org/officeDocument/2006/relationships/slide" Target="slides/slide227.xml"/><Relationship Id="rId435" Type="http://schemas.openxmlformats.org/officeDocument/2006/relationships/slide" Target="slides/slide434.xml"/><Relationship Id="rId477" Type="http://schemas.openxmlformats.org/officeDocument/2006/relationships/slide" Target="slides/slide476.xml"/><Relationship Id="rId281" Type="http://schemas.openxmlformats.org/officeDocument/2006/relationships/slide" Target="slides/slide280.xml"/><Relationship Id="rId337" Type="http://schemas.openxmlformats.org/officeDocument/2006/relationships/slide" Target="slides/slide336.xml"/><Relationship Id="rId502" Type="http://schemas.openxmlformats.org/officeDocument/2006/relationships/slide" Target="slides/slide501.xml"/><Relationship Id="rId34" Type="http://schemas.openxmlformats.org/officeDocument/2006/relationships/slide" Target="slides/slide33.xml"/><Relationship Id="rId76" Type="http://schemas.openxmlformats.org/officeDocument/2006/relationships/slide" Target="slides/slide75.xml"/><Relationship Id="rId141" Type="http://schemas.openxmlformats.org/officeDocument/2006/relationships/slide" Target="slides/slide140.xml"/><Relationship Id="rId379" Type="http://schemas.openxmlformats.org/officeDocument/2006/relationships/slide" Target="slides/slide378.xml"/><Relationship Id="rId544" Type="http://schemas.openxmlformats.org/officeDocument/2006/relationships/theme" Target="theme/theme1.xml"/><Relationship Id="rId7" Type="http://schemas.openxmlformats.org/officeDocument/2006/relationships/slide" Target="slides/slide6.xml"/><Relationship Id="rId183" Type="http://schemas.openxmlformats.org/officeDocument/2006/relationships/slide" Target="slides/slide182.xml"/><Relationship Id="rId239" Type="http://schemas.openxmlformats.org/officeDocument/2006/relationships/slide" Target="slides/slide238.xml"/><Relationship Id="rId390" Type="http://schemas.openxmlformats.org/officeDocument/2006/relationships/slide" Target="slides/slide389.xml"/><Relationship Id="rId404" Type="http://schemas.openxmlformats.org/officeDocument/2006/relationships/slide" Target="slides/slide403.xml"/><Relationship Id="rId446" Type="http://schemas.openxmlformats.org/officeDocument/2006/relationships/slide" Target="slides/slide445.xml"/><Relationship Id="rId250" Type="http://schemas.openxmlformats.org/officeDocument/2006/relationships/slide" Target="slides/slide249.xml"/><Relationship Id="rId292" Type="http://schemas.openxmlformats.org/officeDocument/2006/relationships/slide" Target="slides/slide291.xml"/><Relationship Id="rId306" Type="http://schemas.openxmlformats.org/officeDocument/2006/relationships/slide" Target="slides/slide305.xml"/><Relationship Id="rId488" Type="http://schemas.openxmlformats.org/officeDocument/2006/relationships/slide" Target="slides/slide487.xml"/><Relationship Id="rId45" Type="http://schemas.openxmlformats.org/officeDocument/2006/relationships/slide" Target="slides/slide44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348" Type="http://schemas.openxmlformats.org/officeDocument/2006/relationships/slide" Target="slides/slide347.xml"/><Relationship Id="rId513" Type="http://schemas.openxmlformats.org/officeDocument/2006/relationships/slide" Target="slides/slide512.xml"/><Relationship Id="rId152" Type="http://schemas.openxmlformats.org/officeDocument/2006/relationships/slide" Target="slides/slide151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415" Type="http://schemas.openxmlformats.org/officeDocument/2006/relationships/slide" Target="slides/slide414.xml"/><Relationship Id="rId457" Type="http://schemas.openxmlformats.org/officeDocument/2006/relationships/slide" Target="slides/slide456.xml"/><Relationship Id="rId261" Type="http://schemas.openxmlformats.org/officeDocument/2006/relationships/slide" Target="slides/slide260.xml"/><Relationship Id="rId499" Type="http://schemas.openxmlformats.org/officeDocument/2006/relationships/slide" Target="slides/slide498.xml"/><Relationship Id="rId14" Type="http://schemas.openxmlformats.org/officeDocument/2006/relationships/slide" Target="slides/slide13.xml"/><Relationship Id="rId56" Type="http://schemas.openxmlformats.org/officeDocument/2006/relationships/slide" Target="slides/slide55.xml"/><Relationship Id="rId317" Type="http://schemas.openxmlformats.org/officeDocument/2006/relationships/slide" Target="slides/slide316.xml"/><Relationship Id="rId359" Type="http://schemas.openxmlformats.org/officeDocument/2006/relationships/slide" Target="slides/slide358.xml"/><Relationship Id="rId524" Type="http://schemas.openxmlformats.org/officeDocument/2006/relationships/slide" Target="slides/slide523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63" Type="http://schemas.openxmlformats.org/officeDocument/2006/relationships/slide" Target="slides/slide162.xml"/><Relationship Id="rId219" Type="http://schemas.openxmlformats.org/officeDocument/2006/relationships/slide" Target="slides/slide218.xml"/><Relationship Id="rId370" Type="http://schemas.openxmlformats.org/officeDocument/2006/relationships/slide" Target="slides/slide369.xml"/><Relationship Id="rId426" Type="http://schemas.openxmlformats.org/officeDocument/2006/relationships/slide" Target="slides/slide425.xml"/><Relationship Id="rId230" Type="http://schemas.openxmlformats.org/officeDocument/2006/relationships/slide" Target="slides/slide229.xml"/><Relationship Id="rId468" Type="http://schemas.openxmlformats.org/officeDocument/2006/relationships/slide" Target="slides/slide467.xml"/><Relationship Id="rId25" Type="http://schemas.openxmlformats.org/officeDocument/2006/relationships/slide" Target="slides/slide24.xml"/><Relationship Id="rId67" Type="http://schemas.openxmlformats.org/officeDocument/2006/relationships/slide" Target="slides/slide66.xml"/><Relationship Id="rId272" Type="http://schemas.openxmlformats.org/officeDocument/2006/relationships/slide" Target="slides/slide271.xml"/><Relationship Id="rId328" Type="http://schemas.openxmlformats.org/officeDocument/2006/relationships/slide" Target="slides/slide327.xml"/><Relationship Id="rId535" Type="http://schemas.openxmlformats.org/officeDocument/2006/relationships/slide" Target="slides/slide534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360" Type="http://schemas.openxmlformats.org/officeDocument/2006/relationships/slide" Target="slides/slide359.xml"/><Relationship Id="rId381" Type="http://schemas.openxmlformats.org/officeDocument/2006/relationships/slide" Target="slides/slide380.xml"/><Relationship Id="rId416" Type="http://schemas.openxmlformats.org/officeDocument/2006/relationships/slide" Target="slides/slide415.xml"/><Relationship Id="rId220" Type="http://schemas.openxmlformats.org/officeDocument/2006/relationships/slide" Target="slides/slide219.xml"/><Relationship Id="rId241" Type="http://schemas.openxmlformats.org/officeDocument/2006/relationships/slide" Target="slides/slide240.xml"/><Relationship Id="rId437" Type="http://schemas.openxmlformats.org/officeDocument/2006/relationships/slide" Target="slides/slide436.xml"/><Relationship Id="rId458" Type="http://schemas.openxmlformats.org/officeDocument/2006/relationships/slide" Target="slides/slide457.xml"/><Relationship Id="rId479" Type="http://schemas.openxmlformats.org/officeDocument/2006/relationships/slide" Target="slides/slide478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262" Type="http://schemas.openxmlformats.org/officeDocument/2006/relationships/slide" Target="slides/slide261.xml"/><Relationship Id="rId283" Type="http://schemas.openxmlformats.org/officeDocument/2006/relationships/slide" Target="slides/slide282.xml"/><Relationship Id="rId318" Type="http://schemas.openxmlformats.org/officeDocument/2006/relationships/slide" Target="slides/slide317.xml"/><Relationship Id="rId339" Type="http://schemas.openxmlformats.org/officeDocument/2006/relationships/slide" Target="slides/slide338.xml"/><Relationship Id="rId490" Type="http://schemas.openxmlformats.org/officeDocument/2006/relationships/slide" Target="slides/slide489.xml"/><Relationship Id="rId504" Type="http://schemas.openxmlformats.org/officeDocument/2006/relationships/slide" Target="slides/slide503.xml"/><Relationship Id="rId525" Type="http://schemas.openxmlformats.org/officeDocument/2006/relationships/slide" Target="slides/slide524.xml"/><Relationship Id="rId78" Type="http://schemas.openxmlformats.org/officeDocument/2006/relationships/slide" Target="slides/slide77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64" Type="http://schemas.openxmlformats.org/officeDocument/2006/relationships/slide" Target="slides/slide163.xml"/><Relationship Id="rId185" Type="http://schemas.openxmlformats.org/officeDocument/2006/relationships/slide" Target="slides/slide184.xml"/><Relationship Id="rId350" Type="http://schemas.openxmlformats.org/officeDocument/2006/relationships/slide" Target="slides/slide349.xml"/><Relationship Id="rId371" Type="http://schemas.openxmlformats.org/officeDocument/2006/relationships/slide" Target="slides/slide370.xml"/><Relationship Id="rId406" Type="http://schemas.openxmlformats.org/officeDocument/2006/relationships/slide" Target="slides/slide405.xml"/><Relationship Id="rId9" Type="http://schemas.openxmlformats.org/officeDocument/2006/relationships/slide" Target="slides/slide8.xml"/><Relationship Id="rId210" Type="http://schemas.openxmlformats.org/officeDocument/2006/relationships/slide" Target="slides/slide209.xml"/><Relationship Id="rId392" Type="http://schemas.openxmlformats.org/officeDocument/2006/relationships/slide" Target="slides/slide391.xml"/><Relationship Id="rId427" Type="http://schemas.openxmlformats.org/officeDocument/2006/relationships/slide" Target="slides/slide426.xml"/><Relationship Id="rId448" Type="http://schemas.openxmlformats.org/officeDocument/2006/relationships/slide" Target="slides/slide447.xml"/><Relationship Id="rId469" Type="http://schemas.openxmlformats.org/officeDocument/2006/relationships/slide" Target="slides/slide468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52" Type="http://schemas.openxmlformats.org/officeDocument/2006/relationships/slide" Target="slides/slide251.xml"/><Relationship Id="rId273" Type="http://schemas.openxmlformats.org/officeDocument/2006/relationships/slide" Target="slides/slide272.xml"/><Relationship Id="rId294" Type="http://schemas.openxmlformats.org/officeDocument/2006/relationships/slide" Target="slides/slide293.xml"/><Relationship Id="rId308" Type="http://schemas.openxmlformats.org/officeDocument/2006/relationships/slide" Target="slides/slide307.xml"/><Relationship Id="rId329" Type="http://schemas.openxmlformats.org/officeDocument/2006/relationships/slide" Target="slides/slide328.xml"/><Relationship Id="rId480" Type="http://schemas.openxmlformats.org/officeDocument/2006/relationships/slide" Target="slides/slide479.xml"/><Relationship Id="rId515" Type="http://schemas.openxmlformats.org/officeDocument/2006/relationships/slide" Target="slides/slide514.xml"/><Relationship Id="rId536" Type="http://schemas.openxmlformats.org/officeDocument/2006/relationships/slide" Target="slides/slide53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340" Type="http://schemas.openxmlformats.org/officeDocument/2006/relationships/slide" Target="slides/slide339.xml"/><Relationship Id="rId361" Type="http://schemas.openxmlformats.org/officeDocument/2006/relationships/slide" Target="slides/slide360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382" Type="http://schemas.openxmlformats.org/officeDocument/2006/relationships/slide" Target="slides/slide381.xml"/><Relationship Id="rId417" Type="http://schemas.openxmlformats.org/officeDocument/2006/relationships/slide" Target="slides/slide416.xml"/><Relationship Id="rId438" Type="http://schemas.openxmlformats.org/officeDocument/2006/relationships/slide" Target="slides/slide437.xml"/><Relationship Id="rId459" Type="http://schemas.openxmlformats.org/officeDocument/2006/relationships/slide" Target="slides/slide458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42" Type="http://schemas.openxmlformats.org/officeDocument/2006/relationships/slide" Target="slides/slide241.xml"/><Relationship Id="rId263" Type="http://schemas.openxmlformats.org/officeDocument/2006/relationships/slide" Target="slides/slide262.xml"/><Relationship Id="rId284" Type="http://schemas.openxmlformats.org/officeDocument/2006/relationships/slide" Target="slides/slide283.xml"/><Relationship Id="rId319" Type="http://schemas.openxmlformats.org/officeDocument/2006/relationships/slide" Target="slides/slide318.xml"/><Relationship Id="rId470" Type="http://schemas.openxmlformats.org/officeDocument/2006/relationships/slide" Target="slides/slide469.xml"/><Relationship Id="rId491" Type="http://schemas.openxmlformats.org/officeDocument/2006/relationships/slide" Target="slides/slide490.xml"/><Relationship Id="rId505" Type="http://schemas.openxmlformats.org/officeDocument/2006/relationships/slide" Target="slides/slide504.xml"/><Relationship Id="rId526" Type="http://schemas.openxmlformats.org/officeDocument/2006/relationships/slide" Target="slides/slide52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330" Type="http://schemas.openxmlformats.org/officeDocument/2006/relationships/slide" Target="slides/slide329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351" Type="http://schemas.openxmlformats.org/officeDocument/2006/relationships/slide" Target="slides/slide350.xml"/><Relationship Id="rId372" Type="http://schemas.openxmlformats.org/officeDocument/2006/relationships/slide" Target="slides/slide371.xml"/><Relationship Id="rId393" Type="http://schemas.openxmlformats.org/officeDocument/2006/relationships/slide" Target="slides/slide392.xml"/><Relationship Id="rId407" Type="http://schemas.openxmlformats.org/officeDocument/2006/relationships/slide" Target="slides/slide406.xml"/><Relationship Id="rId428" Type="http://schemas.openxmlformats.org/officeDocument/2006/relationships/slide" Target="slides/slide427.xml"/><Relationship Id="rId449" Type="http://schemas.openxmlformats.org/officeDocument/2006/relationships/slide" Target="slides/slide448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53" Type="http://schemas.openxmlformats.org/officeDocument/2006/relationships/slide" Target="slides/slide252.xml"/><Relationship Id="rId274" Type="http://schemas.openxmlformats.org/officeDocument/2006/relationships/slide" Target="slides/slide273.xml"/><Relationship Id="rId295" Type="http://schemas.openxmlformats.org/officeDocument/2006/relationships/slide" Target="slides/slide294.xml"/><Relationship Id="rId309" Type="http://schemas.openxmlformats.org/officeDocument/2006/relationships/slide" Target="slides/slide308.xml"/><Relationship Id="rId460" Type="http://schemas.openxmlformats.org/officeDocument/2006/relationships/slide" Target="slides/slide459.xml"/><Relationship Id="rId481" Type="http://schemas.openxmlformats.org/officeDocument/2006/relationships/slide" Target="slides/slide480.xml"/><Relationship Id="rId516" Type="http://schemas.openxmlformats.org/officeDocument/2006/relationships/slide" Target="slides/slide515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320" Type="http://schemas.openxmlformats.org/officeDocument/2006/relationships/slide" Target="slides/slide319.xml"/><Relationship Id="rId537" Type="http://schemas.openxmlformats.org/officeDocument/2006/relationships/slide" Target="slides/slide536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341" Type="http://schemas.openxmlformats.org/officeDocument/2006/relationships/slide" Target="slides/slide340.xml"/><Relationship Id="rId362" Type="http://schemas.openxmlformats.org/officeDocument/2006/relationships/slide" Target="slides/slide361.xml"/><Relationship Id="rId383" Type="http://schemas.openxmlformats.org/officeDocument/2006/relationships/slide" Target="slides/slide382.xml"/><Relationship Id="rId418" Type="http://schemas.openxmlformats.org/officeDocument/2006/relationships/slide" Target="slides/slide417.xml"/><Relationship Id="rId439" Type="http://schemas.openxmlformats.org/officeDocument/2006/relationships/slide" Target="slides/slide438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243" Type="http://schemas.openxmlformats.org/officeDocument/2006/relationships/slide" Target="slides/slide242.xml"/><Relationship Id="rId264" Type="http://schemas.openxmlformats.org/officeDocument/2006/relationships/slide" Target="slides/slide263.xml"/><Relationship Id="rId285" Type="http://schemas.openxmlformats.org/officeDocument/2006/relationships/slide" Target="slides/slide284.xml"/><Relationship Id="rId450" Type="http://schemas.openxmlformats.org/officeDocument/2006/relationships/slide" Target="slides/slide449.xml"/><Relationship Id="rId471" Type="http://schemas.openxmlformats.org/officeDocument/2006/relationships/slide" Target="slides/slide470.xml"/><Relationship Id="rId506" Type="http://schemas.openxmlformats.org/officeDocument/2006/relationships/slide" Target="slides/slide505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310" Type="http://schemas.openxmlformats.org/officeDocument/2006/relationships/slide" Target="slides/slide309.xml"/><Relationship Id="rId492" Type="http://schemas.openxmlformats.org/officeDocument/2006/relationships/slide" Target="slides/slide491.xml"/><Relationship Id="rId527" Type="http://schemas.openxmlformats.org/officeDocument/2006/relationships/slide" Target="slides/slide526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331" Type="http://schemas.openxmlformats.org/officeDocument/2006/relationships/slide" Target="slides/slide330.xml"/><Relationship Id="rId352" Type="http://schemas.openxmlformats.org/officeDocument/2006/relationships/slide" Target="slides/slide351.xml"/><Relationship Id="rId373" Type="http://schemas.openxmlformats.org/officeDocument/2006/relationships/slide" Target="slides/slide372.xml"/><Relationship Id="rId394" Type="http://schemas.openxmlformats.org/officeDocument/2006/relationships/slide" Target="slides/slide393.xml"/><Relationship Id="rId408" Type="http://schemas.openxmlformats.org/officeDocument/2006/relationships/slide" Target="slides/slide407.xml"/><Relationship Id="rId429" Type="http://schemas.openxmlformats.org/officeDocument/2006/relationships/slide" Target="slides/slide428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54" Type="http://schemas.openxmlformats.org/officeDocument/2006/relationships/slide" Target="slides/slide253.xml"/><Relationship Id="rId440" Type="http://schemas.openxmlformats.org/officeDocument/2006/relationships/slide" Target="slides/slide439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275" Type="http://schemas.openxmlformats.org/officeDocument/2006/relationships/slide" Target="slides/slide274.xml"/><Relationship Id="rId296" Type="http://schemas.openxmlformats.org/officeDocument/2006/relationships/slide" Target="slides/slide295.xml"/><Relationship Id="rId300" Type="http://schemas.openxmlformats.org/officeDocument/2006/relationships/slide" Target="slides/slide299.xml"/><Relationship Id="rId461" Type="http://schemas.openxmlformats.org/officeDocument/2006/relationships/slide" Target="slides/slide460.xml"/><Relationship Id="rId482" Type="http://schemas.openxmlformats.org/officeDocument/2006/relationships/slide" Target="slides/slide481.xml"/><Relationship Id="rId517" Type="http://schemas.openxmlformats.org/officeDocument/2006/relationships/slide" Target="slides/slide516.xml"/><Relationship Id="rId538" Type="http://schemas.openxmlformats.org/officeDocument/2006/relationships/slide" Target="slides/slide537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321" Type="http://schemas.openxmlformats.org/officeDocument/2006/relationships/slide" Target="slides/slide320.xml"/><Relationship Id="rId342" Type="http://schemas.openxmlformats.org/officeDocument/2006/relationships/slide" Target="slides/slide341.xml"/><Relationship Id="rId363" Type="http://schemas.openxmlformats.org/officeDocument/2006/relationships/slide" Target="slides/slide362.xml"/><Relationship Id="rId384" Type="http://schemas.openxmlformats.org/officeDocument/2006/relationships/slide" Target="slides/slide383.xml"/><Relationship Id="rId419" Type="http://schemas.openxmlformats.org/officeDocument/2006/relationships/slide" Target="slides/slide418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Relationship Id="rId430" Type="http://schemas.openxmlformats.org/officeDocument/2006/relationships/slide" Target="slides/slide429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265" Type="http://schemas.openxmlformats.org/officeDocument/2006/relationships/slide" Target="slides/slide264.xml"/><Relationship Id="rId286" Type="http://schemas.openxmlformats.org/officeDocument/2006/relationships/slide" Target="slides/slide285.xml"/><Relationship Id="rId451" Type="http://schemas.openxmlformats.org/officeDocument/2006/relationships/slide" Target="slides/slide450.xml"/><Relationship Id="rId472" Type="http://schemas.openxmlformats.org/officeDocument/2006/relationships/slide" Target="slides/slide471.xml"/><Relationship Id="rId493" Type="http://schemas.openxmlformats.org/officeDocument/2006/relationships/slide" Target="slides/slide492.xml"/><Relationship Id="rId507" Type="http://schemas.openxmlformats.org/officeDocument/2006/relationships/slide" Target="slides/slide506.xml"/><Relationship Id="rId528" Type="http://schemas.openxmlformats.org/officeDocument/2006/relationships/slide" Target="slides/slide527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311" Type="http://schemas.openxmlformats.org/officeDocument/2006/relationships/slide" Target="slides/slide310.xml"/><Relationship Id="rId332" Type="http://schemas.openxmlformats.org/officeDocument/2006/relationships/slide" Target="slides/slide331.xml"/><Relationship Id="rId353" Type="http://schemas.openxmlformats.org/officeDocument/2006/relationships/slide" Target="slides/slide352.xml"/><Relationship Id="rId374" Type="http://schemas.openxmlformats.org/officeDocument/2006/relationships/slide" Target="slides/slide373.xml"/><Relationship Id="rId395" Type="http://schemas.openxmlformats.org/officeDocument/2006/relationships/slide" Target="slides/slide394.xml"/><Relationship Id="rId409" Type="http://schemas.openxmlformats.org/officeDocument/2006/relationships/slide" Target="slides/slide408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34" Type="http://schemas.openxmlformats.org/officeDocument/2006/relationships/slide" Target="slides/slide233.xml"/><Relationship Id="rId420" Type="http://schemas.openxmlformats.org/officeDocument/2006/relationships/slide" Target="slides/slide419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5" Type="http://schemas.openxmlformats.org/officeDocument/2006/relationships/slide" Target="slides/slide254.xml"/><Relationship Id="rId276" Type="http://schemas.openxmlformats.org/officeDocument/2006/relationships/slide" Target="slides/slide275.xml"/><Relationship Id="rId297" Type="http://schemas.openxmlformats.org/officeDocument/2006/relationships/slide" Target="slides/slide296.xml"/><Relationship Id="rId441" Type="http://schemas.openxmlformats.org/officeDocument/2006/relationships/slide" Target="slides/slide440.xml"/><Relationship Id="rId462" Type="http://schemas.openxmlformats.org/officeDocument/2006/relationships/slide" Target="slides/slide461.xml"/><Relationship Id="rId483" Type="http://schemas.openxmlformats.org/officeDocument/2006/relationships/slide" Target="slides/slide482.xml"/><Relationship Id="rId518" Type="http://schemas.openxmlformats.org/officeDocument/2006/relationships/slide" Target="slides/slide517.xml"/><Relationship Id="rId539" Type="http://schemas.openxmlformats.org/officeDocument/2006/relationships/slide" Target="slides/slide538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301" Type="http://schemas.openxmlformats.org/officeDocument/2006/relationships/slide" Target="slides/slide300.xml"/><Relationship Id="rId322" Type="http://schemas.openxmlformats.org/officeDocument/2006/relationships/slide" Target="slides/slide321.xml"/><Relationship Id="rId343" Type="http://schemas.openxmlformats.org/officeDocument/2006/relationships/slide" Target="slides/slide342.xml"/><Relationship Id="rId364" Type="http://schemas.openxmlformats.org/officeDocument/2006/relationships/slide" Target="slides/slide363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385" Type="http://schemas.openxmlformats.org/officeDocument/2006/relationships/slide" Target="slides/slide384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5" Type="http://schemas.openxmlformats.org/officeDocument/2006/relationships/slide" Target="slides/slide244.xml"/><Relationship Id="rId266" Type="http://schemas.openxmlformats.org/officeDocument/2006/relationships/slide" Target="slides/slide265.xml"/><Relationship Id="rId287" Type="http://schemas.openxmlformats.org/officeDocument/2006/relationships/slide" Target="slides/slide286.xml"/><Relationship Id="rId410" Type="http://schemas.openxmlformats.org/officeDocument/2006/relationships/slide" Target="slides/slide409.xml"/><Relationship Id="rId431" Type="http://schemas.openxmlformats.org/officeDocument/2006/relationships/slide" Target="slides/slide430.xml"/><Relationship Id="rId452" Type="http://schemas.openxmlformats.org/officeDocument/2006/relationships/slide" Target="slides/slide451.xml"/><Relationship Id="rId473" Type="http://schemas.openxmlformats.org/officeDocument/2006/relationships/slide" Target="slides/slide472.xml"/><Relationship Id="rId494" Type="http://schemas.openxmlformats.org/officeDocument/2006/relationships/slide" Target="slides/slide493.xml"/><Relationship Id="rId508" Type="http://schemas.openxmlformats.org/officeDocument/2006/relationships/slide" Target="slides/slide507.xml"/><Relationship Id="rId529" Type="http://schemas.openxmlformats.org/officeDocument/2006/relationships/slide" Target="slides/slide528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312" Type="http://schemas.openxmlformats.org/officeDocument/2006/relationships/slide" Target="slides/slide311.xml"/><Relationship Id="rId333" Type="http://schemas.openxmlformats.org/officeDocument/2006/relationships/slide" Target="slides/slide332.xml"/><Relationship Id="rId354" Type="http://schemas.openxmlformats.org/officeDocument/2006/relationships/slide" Target="slides/slide353.xml"/><Relationship Id="rId540" Type="http://schemas.openxmlformats.org/officeDocument/2006/relationships/slide" Target="slides/slide539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Relationship Id="rId375" Type="http://schemas.openxmlformats.org/officeDocument/2006/relationships/slide" Target="slides/slide374.xml"/><Relationship Id="rId396" Type="http://schemas.openxmlformats.org/officeDocument/2006/relationships/slide" Target="slides/slide395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5" Type="http://schemas.openxmlformats.org/officeDocument/2006/relationships/slide" Target="slides/slide234.xml"/><Relationship Id="rId256" Type="http://schemas.openxmlformats.org/officeDocument/2006/relationships/slide" Target="slides/slide255.xml"/><Relationship Id="rId277" Type="http://schemas.openxmlformats.org/officeDocument/2006/relationships/slide" Target="slides/slide276.xml"/><Relationship Id="rId298" Type="http://schemas.openxmlformats.org/officeDocument/2006/relationships/slide" Target="slides/slide297.xml"/><Relationship Id="rId400" Type="http://schemas.openxmlformats.org/officeDocument/2006/relationships/slide" Target="slides/slide399.xml"/><Relationship Id="rId421" Type="http://schemas.openxmlformats.org/officeDocument/2006/relationships/slide" Target="slides/slide420.xml"/><Relationship Id="rId442" Type="http://schemas.openxmlformats.org/officeDocument/2006/relationships/slide" Target="slides/slide441.xml"/><Relationship Id="rId463" Type="http://schemas.openxmlformats.org/officeDocument/2006/relationships/slide" Target="slides/slide462.xml"/><Relationship Id="rId484" Type="http://schemas.openxmlformats.org/officeDocument/2006/relationships/slide" Target="slides/slide483.xml"/><Relationship Id="rId519" Type="http://schemas.openxmlformats.org/officeDocument/2006/relationships/slide" Target="slides/slide518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302" Type="http://schemas.openxmlformats.org/officeDocument/2006/relationships/slide" Target="slides/slide301.xml"/><Relationship Id="rId323" Type="http://schemas.openxmlformats.org/officeDocument/2006/relationships/slide" Target="slides/slide322.xml"/><Relationship Id="rId344" Type="http://schemas.openxmlformats.org/officeDocument/2006/relationships/slide" Target="slides/slide343.xml"/><Relationship Id="rId530" Type="http://schemas.openxmlformats.org/officeDocument/2006/relationships/slide" Target="slides/slide529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179" Type="http://schemas.openxmlformats.org/officeDocument/2006/relationships/slide" Target="slides/slide178.xml"/><Relationship Id="rId365" Type="http://schemas.openxmlformats.org/officeDocument/2006/relationships/slide" Target="slides/slide364.xml"/><Relationship Id="rId386" Type="http://schemas.openxmlformats.org/officeDocument/2006/relationships/slide" Target="slides/slide385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5" Type="http://schemas.openxmlformats.org/officeDocument/2006/relationships/slide" Target="slides/slide224.xml"/><Relationship Id="rId246" Type="http://schemas.openxmlformats.org/officeDocument/2006/relationships/slide" Target="slides/slide245.xml"/><Relationship Id="rId267" Type="http://schemas.openxmlformats.org/officeDocument/2006/relationships/slide" Target="slides/slide266.xml"/><Relationship Id="rId288" Type="http://schemas.openxmlformats.org/officeDocument/2006/relationships/slide" Target="slides/slide287.xml"/><Relationship Id="rId411" Type="http://schemas.openxmlformats.org/officeDocument/2006/relationships/slide" Target="slides/slide410.xml"/><Relationship Id="rId432" Type="http://schemas.openxmlformats.org/officeDocument/2006/relationships/slide" Target="slides/slide431.xml"/><Relationship Id="rId453" Type="http://schemas.openxmlformats.org/officeDocument/2006/relationships/slide" Target="slides/slide452.xml"/><Relationship Id="rId474" Type="http://schemas.openxmlformats.org/officeDocument/2006/relationships/slide" Target="slides/slide473.xml"/><Relationship Id="rId509" Type="http://schemas.openxmlformats.org/officeDocument/2006/relationships/slide" Target="slides/slide508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313" Type="http://schemas.openxmlformats.org/officeDocument/2006/relationships/slide" Target="slides/slide312.xml"/><Relationship Id="rId495" Type="http://schemas.openxmlformats.org/officeDocument/2006/relationships/slide" Target="slides/slide494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94" Type="http://schemas.openxmlformats.org/officeDocument/2006/relationships/slide" Target="slides/slide93.xml"/><Relationship Id="rId148" Type="http://schemas.openxmlformats.org/officeDocument/2006/relationships/slide" Target="slides/slide147.xml"/><Relationship Id="rId169" Type="http://schemas.openxmlformats.org/officeDocument/2006/relationships/slide" Target="slides/slide168.xml"/><Relationship Id="rId334" Type="http://schemas.openxmlformats.org/officeDocument/2006/relationships/slide" Target="slides/slide333.xml"/><Relationship Id="rId355" Type="http://schemas.openxmlformats.org/officeDocument/2006/relationships/slide" Target="slides/slide354.xml"/><Relationship Id="rId376" Type="http://schemas.openxmlformats.org/officeDocument/2006/relationships/slide" Target="slides/slide375.xml"/><Relationship Id="rId397" Type="http://schemas.openxmlformats.org/officeDocument/2006/relationships/slide" Target="slides/slide396.xml"/><Relationship Id="rId520" Type="http://schemas.openxmlformats.org/officeDocument/2006/relationships/slide" Target="slides/slide519.xml"/><Relationship Id="rId541" Type="http://schemas.openxmlformats.org/officeDocument/2006/relationships/slide" Target="slides/slide540.xml"/><Relationship Id="rId4" Type="http://schemas.openxmlformats.org/officeDocument/2006/relationships/slide" Target="slides/slide3.xml"/><Relationship Id="rId180" Type="http://schemas.openxmlformats.org/officeDocument/2006/relationships/slide" Target="slides/slide17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278" Type="http://schemas.openxmlformats.org/officeDocument/2006/relationships/slide" Target="slides/slide277.xml"/><Relationship Id="rId401" Type="http://schemas.openxmlformats.org/officeDocument/2006/relationships/slide" Target="slides/slide400.xml"/><Relationship Id="rId422" Type="http://schemas.openxmlformats.org/officeDocument/2006/relationships/slide" Target="slides/slide421.xml"/><Relationship Id="rId443" Type="http://schemas.openxmlformats.org/officeDocument/2006/relationships/slide" Target="slides/slide442.xml"/><Relationship Id="rId464" Type="http://schemas.openxmlformats.org/officeDocument/2006/relationships/slide" Target="slides/slide463.xml"/><Relationship Id="rId303" Type="http://schemas.openxmlformats.org/officeDocument/2006/relationships/slide" Target="slides/slide302.xml"/><Relationship Id="rId485" Type="http://schemas.openxmlformats.org/officeDocument/2006/relationships/slide" Target="slides/slide484.xml"/><Relationship Id="rId42" Type="http://schemas.openxmlformats.org/officeDocument/2006/relationships/slide" Target="slides/slide41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345" Type="http://schemas.openxmlformats.org/officeDocument/2006/relationships/slide" Target="slides/slide344.xml"/><Relationship Id="rId387" Type="http://schemas.openxmlformats.org/officeDocument/2006/relationships/slide" Target="slides/slide386.xml"/><Relationship Id="rId510" Type="http://schemas.openxmlformats.org/officeDocument/2006/relationships/slide" Target="slides/slide509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47" Type="http://schemas.openxmlformats.org/officeDocument/2006/relationships/slide" Target="slides/slide246.xml"/><Relationship Id="rId412" Type="http://schemas.openxmlformats.org/officeDocument/2006/relationships/slide" Target="slides/slide411.xml"/><Relationship Id="rId107" Type="http://schemas.openxmlformats.org/officeDocument/2006/relationships/slide" Target="slides/slide106.xml"/><Relationship Id="rId289" Type="http://schemas.openxmlformats.org/officeDocument/2006/relationships/slide" Target="slides/slide288.xml"/><Relationship Id="rId454" Type="http://schemas.openxmlformats.org/officeDocument/2006/relationships/slide" Target="slides/slide453.xml"/><Relationship Id="rId496" Type="http://schemas.openxmlformats.org/officeDocument/2006/relationships/slide" Target="slides/slide495.xml"/><Relationship Id="rId11" Type="http://schemas.openxmlformats.org/officeDocument/2006/relationships/slide" Target="slides/slide10.xml"/><Relationship Id="rId53" Type="http://schemas.openxmlformats.org/officeDocument/2006/relationships/slide" Target="slides/slide52.xml"/><Relationship Id="rId149" Type="http://schemas.openxmlformats.org/officeDocument/2006/relationships/slide" Target="slides/slide148.xml"/><Relationship Id="rId314" Type="http://schemas.openxmlformats.org/officeDocument/2006/relationships/slide" Target="slides/slide313.xml"/><Relationship Id="rId356" Type="http://schemas.openxmlformats.org/officeDocument/2006/relationships/slide" Target="slides/slide355.xml"/><Relationship Id="rId398" Type="http://schemas.openxmlformats.org/officeDocument/2006/relationships/slide" Target="slides/slide397.xml"/><Relationship Id="rId521" Type="http://schemas.openxmlformats.org/officeDocument/2006/relationships/slide" Target="slides/slide520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16" Type="http://schemas.openxmlformats.org/officeDocument/2006/relationships/slide" Target="slides/slide215.xml"/><Relationship Id="rId423" Type="http://schemas.openxmlformats.org/officeDocument/2006/relationships/slide" Target="slides/slide422.xml"/><Relationship Id="rId258" Type="http://schemas.openxmlformats.org/officeDocument/2006/relationships/slide" Target="slides/slide257.xml"/><Relationship Id="rId465" Type="http://schemas.openxmlformats.org/officeDocument/2006/relationships/slide" Target="slides/slide464.xml"/><Relationship Id="rId22" Type="http://schemas.openxmlformats.org/officeDocument/2006/relationships/slide" Target="slides/slide21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325" Type="http://schemas.openxmlformats.org/officeDocument/2006/relationships/slide" Target="slides/slide324.xml"/><Relationship Id="rId367" Type="http://schemas.openxmlformats.org/officeDocument/2006/relationships/slide" Target="slides/slide366.xml"/><Relationship Id="rId532" Type="http://schemas.openxmlformats.org/officeDocument/2006/relationships/slide" Target="slides/slide531.xml"/><Relationship Id="rId171" Type="http://schemas.openxmlformats.org/officeDocument/2006/relationships/slide" Target="slides/slide170.xml"/><Relationship Id="rId227" Type="http://schemas.openxmlformats.org/officeDocument/2006/relationships/slide" Target="slides/slide226.xml"/><Relationship Id="rId269" Type="http://schemas.openxmlformats.org/officeDocument/2006/relationships/slide" Target="slides/slide268.xml"/><Relationship Id="rId434" Type="http://schemas.openxmlformats.org/officeDocument/2006/relationships/slide" Target="slides/slide433.xml"/><Relationship Id="rId476" Type="http://schemas.openxmlformats.org/officeDocument/2006/relationships/slide" Target="slides/slide475.xml"/><Relationship Id="rId33" Type="http://schemas.openxmlformats.org/officeDocument/2006/relationships/slide" Target="slides/slide32.xml"/><Relationship Id="rId129" Type="http://schemas.openxmlformats.org/officeDocument/2006/relationships/slide" Target="slides/slide128.xml"/><Relationship Id="rId280" Type="http://schemas.openxmlformats.org/officeDocument/2006/relationships/slide" Target="slides/slide279.xml"/><Relationship Id="rId336" Type="http://schemas.openxmlformats.org/officeDocument/2006/relationships/slide" Target="slides/slide335.xml"/><Relationship Id="rId501" Type="http://schemas.openxmlformats.org/officeDocument/2006/relationships/slide" Target="slides/slide500.xml"/><Relationship Id="rId543" Type="http://schemas.openxmlformats.org/officeDocument/2006/relationships/viewProps" Target="viewProps.xml"/><Relationship Id="rId75" Type="http://schemas.openxmlformats.org/officeDocument/2006/relationships/slide" Target="slides/slide74.xml"/><Relationship Id="rId140" Type="http://schemas.openxmlformats.org/officeDocument/2006/relationships/slide" Target="slides/slide139.xml"/><Relationship Id="rId182" Type="http://schemas.openxmlformats.org/officeDocument/2006/relationships/slide" Target="slides/slide181.xml"/><Relationship Id="rId378" Type="http://schemas.openxmlformats.org/officeDocument/2006/relationships/slide" Target="slides/slide377.xml"/><Relationship Id="rId403" Type="http://schemas.openxmlformats.org/officeDocument/2006/relationships/slide" Target="slides/slide402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445" Type="http://schemas.openxmlformats.org/officeDocument/2006/relationships/slide" Target="slides/slide444.xml"/><Relationship Id="rId487" Type="http://schemas.openxmlformats.org/officeDocument/2006/relationships/slide" Target="slides/slide486.xml"/><Relationship Id="rId291" Type="http://schemas.openxmlformats.org/officeDocument/2006/relationships/slide" Target="slides/slide290.xml"/><Relationship Id="rId305" Type="http://schemas.openxmlformats.org/officeDocument/2006/relationships/slide" Target="slides/slide304.xml"/><Relationship Id="rId347" Type="http://schemas.openxmlformats.org/officeDocument/2006/relationships/slide" Target="slides/slide346.xml"/><Relationship Id="rId512" Type="http://schemas.openxmlformats.org/officeDocument/2006/relationships/slide" Target="slides/slide511.xml"/><Relationship Id="rId44" Type="http://schemas.openxmlformats.org/officeDocument/2006/relationships/slide" Target="slides/slide43.xml"/><Relationship Id="rId86" Type="http://schemas.openxmlformats.org/officeDocument/2006/relationships/slide" Target="slides/slide85.xml"/><Relationship Id="rId151" Type="http://schemas.openxmlformats.org/officeDocument/2006/relationships/slide" Target="slides/slide150.xml"/><Relationship Id="rId389" Type="http://schemas.openxmlformats.org/officeDocument/2006/relationships/slide" Target="slides/slide388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49" Type="http://schemas.openxmlformats.org/officeDocument/2006/relationships/slide" Target="slides/slide248.xml"/><Relationship Id="rId414" Type="http://schemas.openxmlformats.org/officeDocument/2006/relationships/slide" Target="slides/slide413.xml"/><Relationship Id="rId456" Type="http://schemas.openxmlformats.org/officeDocument/2006/relationships/slide" Target="slides/slide455.xml"/><Relationship Id="rId498" Type="http://schemas.openxmlformats.org/officeDocument/2006/relationships/slide" Target="slides/slide497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316" Type="http://schemas.openxmlformats.org/officeDocument/2006/relationships/slide" Target="slides/slide315.xml"/><Relationship Id="rId523" Type="http://schemas.openxmlformats.org/officeDocument/2006/relationships/slide" Target="slides/slide522.xml"/><Relationship Id="rId55" Type="http://schemas.openxmlformats.org/officeDocument/2006/relationships/slide" Target="slides/slide54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358" Type="http://schemas.openxmlformats.org/officeDocument/2006/relationships/slide" Target="slides/slide357.xml"/><Relationship Id="rId162" Type="http://schemas.openxmlformats.org/officeDocument/2006/relationships/slide" Target="slides/slide161.xml"/><Relationship Id="rId218" Type="http://schemas.openxmlformats.org/officeDocument/2006/relationships/slide" Target="slides/slide217.xml"/><Relationship Id="rId425" Type="http://schemas.openxmlformats.org/officeDocument/2006/relationships/slide" Target="slides/slide424.xml"/><Relationship Id="rId467" Type="http://schemas.openxmlformats.org/officeDocument/2006/relationships/slide" Target="slides/slide466.xml"/><Relationship Id="rId271" Type="http://schemas.openxmlformats.org/officeDocument/2006/relationships/slide" Target="slides/slide270.xml"/><Relationship Id="rId24" Type="http://schemas.openxmlformats.org/officeDocument/2006/relationships/slide" Target="slides/slide23.xml"/><Relationship Id="rId66" Type="http://schemas.openxmlformats.org/officeDocument/2006/relationships/slide" Target="slides/slide65.xml"/><Relationship Id="rId131" Type="http://schemas.openxmlformats.org/officeDocument/2006/relationships/slide" Target="slides/slide130.xml"/><Relationship Id="rId327" Type="http://schemas.openxmlformats.org/officeDocument/2006/relationships/slide" Target="slides/slide326.xml"/><Relationship Id="rId369" Type="http://schemas.openxmlformats.org/officeDocument/2006/relationships/slide" Target="slides/slide368.xml"/><Relationship Id="rId534" Type="http://schemas.openxmlformats.org/officeDocument/2006/relationships/slide" Target="slides/slide533.xml"/><Relationship Id="rId173" Type="http://schemas.openxmlformats.org/officeDocument/2006/relationships/slide" Target="slides/slide172.xml"/><Relationship Id="rId229" Type="http://schemas.openxmlformats.org/officeDocument/2006/relationships/slide" Target="slides/slide228.xml"/><Relationship Id="rId380" Type="http://schemas.openxmlformats.org/officeDocument/2006/relationships/slide" Target="slides/slide379.xml"/><Relationship Id="rId436" Type="http://schemas.openxmlformats.org/officeDocument/2006/relationships/slide" Target="slides/slide435.xml"/><Relationship Id="rId240" Type="http://schemas.openxmlformats.org/officeDocument/2006/relationships/slide" Target="slides/slide239.xml"/><Relationship Id="rId478" Type="http://schemas.openxmlformats.org/officeDocument/2006/relationships/slide" Target="slides/slide477.xml"/><Relationship Id="rId35" Type="http://schemas.openxmlformats.org/officeDocument/2006/relationships/slide" Target="slides/slide34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282" Type="http://schemas.openxmlformats.org/officeDocument/2006/relationships/slide" Target="slides/slide281.xml"/><Relationship Id="rId338" Type="http://schemas.openxmlformats.org/officeDocument/2006/relationships/slide" Target="slides/slide337.xml"/><Relationship Id="rId503" Type="http://schemas.openxmlformats.org/officeDocument/2006/relationships/slide" Target="slides/slide502.xml"/><Relationship Id="rId545" Type="http://schemas.openxmlformats.org/officeDocument/2006/relationships/tableStyles" Target="tableStyles.xml"/><Relationship Id="rId8" Type="http://schemas.openxmlformats.org/officeDocument/2006/relationships/slide" Target="slides/slide7.xml"/><Relationship Id="rId142" Type="http://schemas.openxmlformats.org/officeDocument/2006/relationships/slide" Target="slides/slide141.xml"/><Relationship Id="rId184" Type="http://schemas.openxmlformats.org/officeDocument/2006/relationships/slide" Target="slides/slide183.xml"/><Relationship Id="rId391" Type="http://schemas.openxmlformats.org/officeDocument/2006/relationships/slide" Target="slides/slide390.xml"/><Relationship Id="rId405" Type="http://schemas.openxmlformats.org/officeDocument/2006/relationships/slide" Target="slides/slide404.xml"/><Relationship Id="rId447" Type="http://schemas.openxmlformats.org/officeDocument/2006/relationships/slide" Target="slides/slide446.xml"/><Relationship Id="rId251" Type="http://schemas.openxmlformats.org/officeDocument/2006/relationships/slide" Target="slides/slide250.xml"/><Relationship Id="rId489" Type="http://schemas.openxmlformats.org/officeDocument/2006/relationships/slide" Target="slides/slide488.xml"/><Relationship Id="rId46" Type="http://schemas.openxmlformats.org/officeDocument/2006/relationships/slide" Target="slides/slide45.xml"/><Relationship Id="rId293" Type="http://schemas.openxmlformats.org/officeDocument/2006/relationships/slide" Target="slides/slide292.xml"/><Relationship Id="rId307" Type="http://schemas.openxmlformats.org/officeDocument/2006/relationships/slide" Target="slides/slide306.xml"/><Relationship Id="rId349" Type="http://schemas.openxmlformats.org/officeDocument/2006/relationships/slide" Target="slides/slide348.xml"/><Relationship Id="rId514" Type="http://schemas.openxmlformats.org/officeDocument/2006/relationships/slide" Target="slides/slide5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Y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FDC93E-D350-DC0A-08D2-2349B77AE662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>
            <a:lvl1pPr algn="ctr"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994464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YA_CHOEU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FDC93E-D350-DC0A-08D2-2349B77AE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1800" i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748239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YA_CHOEU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FDC93E-D350-DC0A-08D2-2349B77AE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1800" i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20719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YA_CHOEU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FDC93E-D350-DC0A-08D2-2349B77AE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18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97475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24F27F-3857-CA45-9B0C-EFC5E1D86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C0E943-6729-9955-EF1F-A9F49FF04D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BF111A-5493-F2C0-684D-052453E2F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2582-7B52-4DEE-9399-BDF2E80BA027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5F6FC7-41D3-D9E4-5F3C-CE3F37616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081A5E-5FA4-4ABD-378B-241EB286B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85D40-DDD5-4181-BACD-F8A7359CE3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7590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0989AF-5A1F-DCC4-73B8-392C845FC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5F939B9-DDE8-A5BB-136F-2E32C5467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E3C44C-F95B-C3A9-3BDB-E071399556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88E79-B3AE-4BB2-B754-FA1E893D092E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831F45-3CCA-77F2-ACEF-8E4954F759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C400B5-F13C-AAFC-9CED-08A0BE196C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DB14F-F8C8-47A5-B048-63DA7B014E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326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D7A8E016-406C-0C4D-F404-0E2AB992D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68824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01F2DF-0E19-A9FE-06B6-3514C2BCA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56460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509C46-80BE-B665-8D02-749BAB812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Femme fourbe, tu m’as trompé.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Maître, il ne faut pas me quitter.</a:t>
            </a:r>
          </a:p>
        </p:txBody>
      </p:sp>
    </p:spTree>
    <p:extLst>
      <p:ext uri="{BB962C8B-B14F-4D97-AF65-F5344CB8AC3E}">
        <p14:creationId xmlns:p14="http://schemas.microsoft.com/office/powerpoint/2010/main" val="1707948645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9FE63E-3332-F8B5-A68F-27BC4F2E7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moi qui te croyais !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Laisse-moi te parler !</a:t>
            </a:r>
          </a:p>
        </p:txBody>
      </p:sp>
    </p:spTree>
    <p:extLst>
      <p:ext uri="{BB962C8B-B14F-4D97-AF65-F5344CB8AC3E}">
        <p14:creationId xmlns:p14="http://schemas.microsoft.com/office/powerpoint/2010/main" val="2024703419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D733B-74EC-8903-A7ED-F28657064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7363B8-B35E-2445-5426-67C0EB08E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Femme fourbe, tu m’as trompé.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Maître, il ne faut pas me quitter.</a:t>
            </a:r>
          </a:p>
        </p:txBody>
      </p:sp>
    </p:spTree>
    <p:extLst>
      <p:ext uri="{BB962C8B-B14F-4D97-AF65-F5344CB8AC3E}">
        <p14:creationId xmlns:p14="http://schemas.microsoft.com/office/powerpoint/2010/main" val="421186005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128CE-3EAC-9296-66F0-56D8EF995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B8D5FE-EA3E-D2FF-87E7-470989BF8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moi qui te croyais !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Laisse-moi te parler !</a:t>
            </a:r>
          </a:p>
        </p:txBody>
      </p:sp>
    </p:spTree>
    <p:extLst>
      <p:ext uri="{BB962C8B-B14F-4D97-AF65-F5344CB8AC3E}">
        <p14:creationId xmlns:p14="http://schemas.microsoft.com/office/powerpoint/2010/main" val="99411323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D3A5EDCE-99A8-3FB4-E3A5-8C423B2E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236387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33985A-5D84-B338-59F9-6AC98FF69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Accepte ma conduite</a:t>
            </a:r>
          </a:p>
        </p:txBody>
      </p:sp>
    </p:spTree>
    <p:extLst>
      <p:ext uri="{BB962C8B-B14F-4D97-AF65-F5344CB8AC3E}">
        <p14:creationId xmlns:p14="http://schemas.microsoft.com/office/powerpoint/2010/main" val="2310031802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782A90-98F1-073B-3CDB-7E56988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ne prends pas la fuite.</a:t>
            </a:r>
          </a:p>
        </p:txBody>
      </p:sp>
    </p:spTree>
    <p:extLst>
      <p:ext uri="{BB962C8B-B14F-4D97-AF65-F5344CB8AC3E}">
        <p14:creationId xmlns:p14="http://schemas.microsoft.com/office/powerpoint/2010/main" val="5857288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51F782-E2A7-343C-77AC-A23224131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 une jeune fille, éplorée,</a:t>
            </a:r>
            <a:br>
              <a:rPr lang="fr-FR" dirty="0"/>
            </a:br>
            <a:r>
              <a:rPr lang="fr-FR" dirty="0"/>
              <a:t>le cœur battant,</a:t>
            </a:r>
          </a:p>
        </p:txBody>
      </p:sp>
    </p:spTree>
    <p:extLst>
      <p:ext uri="{BB962C8B-B14F-4D97-AF65-F5344CB8AC3E}">
        <p14:creationId xmlns:p14="http://schemas.microsoft.com/office/powerpoint/2010/main" val="1707167086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1CAEDC-9662-E822-9549-7A991BE57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T’aimait de façon certaine,</a:t>
            </a:r>
          </a:p>
        </p:txBody>
      </p:sp>
    </p:spTree>
    <p:extLst>
      <p:ext uri="{BB962C8B-B14F-4D97-AF65-F5344CB8AC3E}">
        <p14:creationId xmlns:p14="http://schemas.microsoft.com/office/powerpoint/2010/main" val="3493312950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AA932D-D046-D504-62E9-EE8B4533C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Son amour n’aurait à peine</a:t>
            </a:r>
          </a:p>
        </p:txBody>
      </p:sp>
    </p:spTree>
    <p:extLst>
      <p:ext uri="{BB962C8B-B14F-4D97-AF65-F5344CB8AC3E}">
        <p14:creationId xmlns:p14="http://schemas.microsoft.com/office/powerpoint/2010/main" val="455707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557D91-88C3-79C4-0E19-13CCC5D5F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 atteint sa majorité</a:t>
            </a:r>
            <a:br>
              <a:rPr lang="fr-FR" dirty="0"/>
            </a:br>
            <a:r>
              <a:rPr lang="fr-FR" dirty="0"/>
              <a:t>Et peut agir par lui-même.</a:t>
            </a:r>
          </a:p>
        </p:txBody>
      </p:sp>
    </p:spTree>
    <p:extLst>
      <p:ext uri="{BB962C8B-B14F-4D97-AF65-F5344CB8AC3E}">
        <p14:creationId xmlns:p14="http://schemas.microsoft.com/office/powerpoint/2010/main" val="396182978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53EEFA-247F-9D53-A0F4-54F1B51F4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 dix-sept printemps.</a:t>
            </a:r>
          </a:p>
        </p:txBody>
      </p:sp>
    </p:spTree>
    <p:extLst>
      <p:ext uri="{BB962C8B-B14F-4D97-AF65-F5344CB8AC3E}">
        <p14:creationId xmlns:p14="http://schemas.microsoft.com/office/powerpoint/2010/main" val="824640826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AA20BB-8A7F-105E-47F2-8B8D0EBB7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Ce serait, ô mon maître,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Ah, écoute ton maître,</a:t>
            </a:r>
          </a:p>
        </p:txBody>
      </p:sp>
    </p:spTree>
    <p:extLst>
      <p:ext uri="{BB962C8B-B14F-4D97-AF65-F5344CB8AC3E}">
        <p14:creationId xmlns:p14="http://schemas.microsoft.com/office/powerpoint/2010/main" val="392652106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9C7C8E-2524-1DF9-0DA9-D9DF5607B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Un amour bien piètre</a:t>
            </a:r>
            <a:br>
              <a:rPr lang="fr-FR" dirty="0">
                <a:solidFill>
                  <a:srgbClr val="FFFF00"/>
                </a:solidFill>
              </a:rPr>
            </a:br>
            <a:r>
              <a:rPr lang="fr-FR" dirty="0">
                <a:solidFill>
                  <a:srgbClr val="FFFF00"/>
                </a:solidFill>
              </a:rPr>
              <a:t>Car tu dois bien admettre</a:t>
            </a:r>
          </a:p>
        </p:txBody>
      </p:sp>
    </p:spTree>
    <p:extLst>
      <p:ext uri="{BB962C8B-B14F-4D97-AF65-F5344CB8AC3E}">
        <p14:creationId xmlns:p14="http://schemas.microsoft.com/office/powerpoint/2010/main" val="2797176540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3DF938-C585-1949-4797-DD75CA388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Alors ne me condamne pas 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Que ta beauté ne dure pas.</a:t>
            </a:r>
          </a:p>
        </p:txBody>
      </p:sp>
    </p:spTree>
    <p:extLst>
      <p:ext uri="{BB962C8B-B14F-4D97-AF65-F5344CB8AC3E}">
        <p14:creationId xmlns:p14="http://schemas.microsoft.com/office/powerpoint/2010/main" val="3795777089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5D612D-63B9-8BF3-456E-852D1AC82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accepte mon amour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Tu as passé ton tour.</a:t>
            </a:r>
          </a:p>
        </p:txBody>
      </p:sp>
    </p:spTree>
    <p:extLst>
      <p:ext uri="{BB962C8B-B14F-4D97-AF65-F5344CB8AC3E}">
        <p14:creationId xmlns:p14="http://schemas.microsoft.com/office/powerpoint/2010/main" val="3562446622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CE9840-16AF-82AB-308C-AFF877180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sz="2000" dirty="0"/>
              <a:t>Toujours fidèle et brûlant </a:t>
            </a:r>
            <a:br>
              <a:rPr lang="fr-FR" sz="2000" dirty="0"/>
            </a:br>
            <a:r>
              <a:rPr lang="fr-FR" sz="2000" dirty="0">
                <a:solidFill>
                  <a:srgbClr val="FFFF00"/>
                </a:solidFill>
              </a:rPr>
              <a:t>Et ton amour brûlant,</a:t>
            </a:r>
          </a:p>
        </p:txBody>
      </p:sp>
    </p:spTree>
    <p:extLst>
      <p:ext uri="{BB962C8B-B14F-4D97-AF65-F5344CB8AC3E}">
        <p14:creationId xmlns:p14="http://schemas.microsoft.com/office/powerpoint/2010/main" val="348366083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CE1D43-D501-43C6-C8E5-A2CFD601C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qui dure depuis si longtemps. 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Dure depuis bien trop longtemps.</a:t>
            </a:r>
          </a:p>
        </p:txBody>
      </p:sp>
    </p:spTree>
    <p:extLst>
      <p:ext uri="{BB962C8B-B14F-4D97-AF65-F5344CB8AC3E}">
        <p14:creationId xmlns:p14="http://schemas.microsoft.com/office/powerpoint/2010/main" val="231054127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2A01A5-CC7E-7FE4-787B-6959E9A11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Quarante-sept années !</a:t>
            </a:r>
          </a:p>
        </p:txBody>
      </p:sp>
    </p:spTree>
    <p:extLst>
      <p:ext uri="{BB962C8B-B14F-4D97-AF65-F5344CB8AC3E}">
        <p14:creationId xmlns:p14="http://schemas.microsoft.com/office/powerpoint/2010/main" val="3197528136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514827-E407-7FB6-B747-AA985791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Femme fourbe, tu m’as trompé.</a:t>
            </a:r>
          </a:p>
        </p:txBody>
      </p:sp>
    </p:spTree>
    <p:extLst>
      <p:ext uri="{BB962C8B-B14F-4D97-AF65-F5344CB8AC3E}">
        <p14:creationId xmlns:p14="http://schemas.microsoft.com/office/powerpoint/2010/main" val="2713460870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139331-957E-54B6-1939-12DEB596F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Et moi qui te croyais !</a:t>
            </a:r>
          </a:p>
        </p:txBody>
      </p:sp>
    </p:spTree>
    <p:extLst>
      <p:ext uri="{BB962C8B-B14F-4D97-AF65-F5344CB8AC3E}">
        <p14:creationId xmlns:p14="http://schemas.microsoft.com/office/powerpoint/2010/main" val="254303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BD4E13-F465-01FD-B6A6-490964DC8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Buvons, fêtons sa liberté,</a:t>
            </a:r>
            <a:br>
              <a:rPr lang="fr-FR" dirty="0"/>
            </a:br>
            <a:r>
              <a:rPr lang="fr-FR" dirty="0"/>
              <a:t>Rhum cul sec, c’est le barème !</a:t>
            </a:r>
          </a:p>
        </p:txBody>
      </p:sp>
    </p:spTree>
    <p:extLst>
      <p:ext uri="{BB962C8B-B14F-4D97-AF65-F5344CB8AC3E}">
        <p14:creationId xmlns:p14="http://schemas.microsoft.com/office/powerpoint/2010/main" val="4098645410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73681-1C63-5D2B-74C0-DC5C47845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1E2509-E465-F30B-6B0D-B7FFFDD9B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Femme fourbe, tu m’as trompé.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Maître, il ne faut pas me quitter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5125707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58D45-C679-BC65-BB9F-D6FAA5643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B7368B-3A78-9AF4-A075-DD0B18852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moi qui te croyais !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Laisse-moi te parler 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0710228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86C41FC-0C54-9E48-A2ED-2A00CB72A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874879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15471E-6520-1EAB-4365-73ADEB7A9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Que puis-je faire ?</a:t>
            </a:r>
          </a:p>
        </p:txBody>
      </p:sp>
    </p:spTree>
    <p:extLst>
      <p:ext uri="{BB962C8B-B14F-4D97-AF65-F5344CB8AC3E}">
        <p14:creationId xmlns:p14="http://schemas.microsoft.com/office/powerpoint/2010/main" val="1031531239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6870DA-46E0-952E-AF3E-5B94F02FF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Devant ces jeunes filles,</a:t>
            </a:r>
          </a:p>
        </p:txBody>
      </p:sp>
    </p:spTree>
    <p:extLst>
      <p:ext uri="{BB962C8B-B14F-4D97-AF65-F5344CB8AC3E}">
        <p14:creationId xmlns:p14="http://schemas.microsoft.com/office/powerpoint/2010/main" val="2690858493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9229B6-6F3C-0158-5CF3-27EDF782F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n’ose paraître dans </a:t>
            </a:r>
            <a:br>
              <a:rPr lang="fr-FR" dirty="0"/>
            </a:br>
            <a:r>
              <a:rPr lang="fr-FR" dirty="0"/>
              <a:t>cet effrayant costume !</a:t>
            </a:r>
          </a:p>
        </p:txBody>
      </p:sp>
    </p:spTree>
    <p:extLst>
      <p:ext uri="{BB962C8B-B14F-4D97-AF65-F5344CB8AC3E}">
        <p14:creationId xmlns:p14="http://schemas.microsoft.com/office/powerpoint/2010/main" val="392269421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00043F-5667-1BB9-3B58-7E6833263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0993624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69E078-69A3-B28A-AC4E-EA6D8097F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Non, non, </a:t>
            </a:r>
            <a:br>
              <a:rPr lang="fr-FR" dirty="0"/>
            </a:br>
            <a:r>
              <a:rPr lang="fr-FR" dirty="0"/>
              <a:t>je dois demeurer bien caché</a:t>
            </a:r>
          </a:p>
        </p:txBody>
      </p:sp>
    </p:spTree>
    <p:extLst>
      <p:ext uri="{BB962C8B-B14F-4D97-AF65-F5344CB8AC3E}">
        <p14:creationId xmlns:p14="http://schemas.microsoft.com/office/powerpoint/2010/main" val="134900829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12D75F-C093-E243-EDE2-04556F2E2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me montrer seulement </a:t>
            </a:r>
            <a:br>
              <a:rPr lang="fr-FR" dirty="0"/>
            </a:br>
            <a:r>
              <a:rPr lang="fr-FR" dirty="0"/>
              <a:t>dans une tenue digne !</a:t>
            </a:r>
          </a:p>
        </p:txBody>
      </p:sp>
    </p:spTree>
    <p:extLst>
      <p:ext uri="{BB962C8B-B14F-4D97-AF65-F5344CB8AC3E}">
        <p14:creationId xmlns:p14="http://schemas.microsoft.com/office/powerpoint/2010/main" val="3145552045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380B17F-78BF-5045-DCC7-3B9CCCEFE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7077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420BCD-24F3-7485-F690-C884F3CA5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Place aux aventures, aux filles,</a:t>
            </a:r>
            <a:br>
              <a:rPr lang="fr-FR" dirty="0"/>
            </a:br>
            <a:r>
              <a:rPr lang="fr-FR" dirty="0"/>
              <a:t>Frédéric, vas-y, c’est la quille !</a:t>
            </a:r>
          </a:p>
        </p:txBody>
      </p:sp>
    </p:spTree>
    <p:extLst>
      <p:ext uri="{BB962C8B-B14F-4D97-AF65-F5344CB8AC3E}">
        <p14:creationId xmlns:p14="http://schemas.microsoft.com/office/powerpoint/2010/main" val="1449064737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E76940-DEAD-4DBE-C7F5-EFDB35F3F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Grimpant sur les rochers gaiement,</a:t>
            </a:r>
            <a:br>
              <a:rPr lang="fr-FR" dirty="0"/>
            </a:br>
            <a:r>
              <a:rPr lang="fr-FR" dirty="0"/>
              <a:t>Sautant les ruisseaux en riant,</a:t>
            </a:r>
          </a:p>
        </p:txBody>
      </p:sp>
    </p:spTree>
    <p:extLst>
      <p:ext uri="{BB962C8B-B14F-4D97-AF65-F5344CB8AC3E}">
        <p14:creationId xmlns:p14="http://schemas.microsoft.com/office/powerpoint/2010/main" val="1637612476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1B79E5-4D77-4B80-1E38-B449605C8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 éclaboussant les rives,</a:t>
            </a:r>
          </a:p>
        </p:txBody>
      </p:sp>
    </p:spTree>
    <p:extLst>
      <p:ext uri="{BB962C8B-B14F-4D97-AF65-F5344CB8AC3E}">
        <p14:creationId xmlns:p14="http://schemas.microsoft.com/office/powerpoint/2010/main" val="1828073939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15BA3-8A9B-2534-8767-341F32B52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875806-C38E-706E-BE07-E332BA3A7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 éclaboussant les rives,</a:t>
            </a:r>
            <a:br>
              <a:rPr lang="fr-FR" dirty="0"/>
            </a:br>
            <a:r>
              <a:rPr lang="fr-FR" dirty="0"/>
              <a:t>Dans de grands éclats d’eau vive</a:t>
            </a:r>
          </a:p>
        </p:txBody>
      </p:sp>
    </p:spTree>
    <p:extLst>
      <p:ext uri="{BB962C8B-B14F-4D97-AF65-F5344CB8AC3E}">
        <p14:creationId xmlns:p14="http://schemas.microsoft.com/office/powerpoint/2010/main" val="2671240852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A60650-F2F4-F131-08AF-57864228C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Qui scintillent dans le soleil</a:t>
            </a:r>
          </a:p>
        </p:txBody>
      </p:sp>
    </p:spTree>
    <p:extLst>
      <p:ext uri="{BB962C8B-B14F-4D97-AF65-F5344CB8AC3E}">
        <p14:creationId xmlns:p14="http://schemas.microsoft.com/office/powerpoint/2010/main" val="749266040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C3F3C3-7D5C-180F-BD98-0F4E532F1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Sur les sentiers abrupts, </a:t>
            </a:r>
            <a:br>
              <a:rPr lang="fr-FR" dirty="0"/>
            </a:br>
            <a:r>
              <a:rPr lang="fr-FR" dirty="0"/>
              <a:t>elles sautillent</a:t>
            </a:r>
          </a:p>
        </p:txBody>
      </p:sp>
    </p:spTree>
    <p:extLst>
      <p:ext uri="{BB962C8B-B14F-4D97-AF65-F5344CB8AC3E}">
        <p14:creationId xmlns:p14="http://schemas.microsoft.com/office/powerpoint/2010/main" val="3370434932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5A8F57-C8A5-AB4C-14D1-459255550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Et dans les prairies de jonquilles,</a:t>
            </a:r>
          </a:p>
        </p:txBody>
      </p:sp>
    </p:spTree>
    <p:extLst>
      <p:ext uri="{BB962C8B-B14F-4D97-AF65-F5344CB8AC3E}">
        <p14:creationId xmlns:p14="http://schemas.microsoft.com/office/powerpoint/2010/main" val="2834287314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F2E74E-3AB5-E358-68BB-6D2C22B7A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Toutes parsemées de jonquilles</a:t>
            </a:r>
          </a:p>
        </p:txBody>
      </p:sp>
    </p:spTree>
    <p:extLst>
      <p:ext uri="{BB962C8B-B14F-4D97-AF65-F5344CB8AC3E}">
        <p14:creationId xmlns:p14="http://schemas.microsoft.com/office/powerpoint/2010/main" val="3198425990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5207ED-DC77-5885-E51F-4B41E269F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 le grand vent éparpille,</a:t>
            </a:r>
            <a:br>
              <a:rPr lang="fr-FR" dirty="0"/>
            </a:br>
            <a:r>
              <a:rPr lang="fr-FR" dirty="0"/>
              <a:t>Les vaillantes jeunes filles</a:t>
            </a:r>
          </a:p>
        </p:txBody>
      </p:sp>
    </p:spTree>
    <p:extLst>
      <p:ext uri="{BB962C8B-B14F-4D97-AF65-F5344CB8AC3E}">
        <p14:creationId xmlns:p14="http://schemas.microsoft.com/office/powerpoint/2010/main" val="2997362796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3F59FC-473E-D09D-0723-AF4565DDD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Courent vers la mer </a:t>
            </a:r>
            <a:br>
              <a:rPr lang="fr-FR" dirty="0"/>
            </a:br>
            <a:r>
              <a:rPr lang="fr-FR" dirty="0"/>
              <a:t>et s’émerveillent.</a:t>
            </a:r>
          </a:p>
        </p:txBody>
      </p:sp>
    </p:spTree>
    <p:extLst>
      <p:ext uri="{BB962C8B-B14F-4D97-AF65-F5344CB8AC3E}">
        <p14:creationId xmlns:p14="http://schemas.microsoft.com/office/powerpoint/2010/main" val="475896260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9B4D41-F78E-DE5C-81D3-588243920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Légères comme des brindilles,</a:t>
            </a:r>
            <a:br>
              <a:rPr lang="fr-FR" dirty="0"/>
            </a:br>
            <a:r>
              <a:rPr lang="fr-FR" dirty="0"/>
              <a:t>Les vaillantes jeunes filles</a:t>
            </a:r>
          </a:p>
        </p:txBody>
      </p:sp>
    </p:spTree>
    <p:extLst>
      <p:ext uri="{BB962C8B-B14F-4D97-AF65-F5344CB8AC3E}">
        <p14:creationId xmlns:p14="http://schemas.microsoft.com/office/powerpoint/2010/main" val="2773348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B83F02-7E4D-43F2-15FE-7A315786C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Verse le rhum du pirate</a:t>
            </a:r>
            <a:br>
              <a:rPr lang="fr-FR" dirty="0"/>
            </a:br>
            <a:r>
              <a:rPr lang="fr-FR" dirty="0"/>
              <a:t>Et remplis nos verres à ras bord.</a:t>
            </a:r>
          </a:p>
        </p:txBody>
      </p:sp>
    </p:spTree>
    <p:extLst>
      <p:ext uri="{BB962C8B-B14F-4D97-AF65-F5344CB8AC3E}">
        <p14:creationId xmlns:p14="http://schemas.microsoft.com/office/powerpoint/2010/main" val="248233032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6A2A0B-07E7-0E63-35CC-69318EF36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Courent vers la mer </a:t>
            </a:r>
            <a:br>
              <a:rPr lang="fr-FR" dirty="0"/>
            </a:br>
            <a:r>
              <a:rPr lang="fr-FR" dirty="0"/>
              <a:t>et s’émerveillent.</a:t>
            </a:r>
          </a:p>
        </p:txBody>
      </p:sp>
    </p:spTree>
    <p:extLst>
      <p:ext uri="{BB962C8B-B14F-4D97-AF65-F5344CB8AC3E}">
        <p14:creationId xmlns:p14="http://schemas.microsoft.com/office/powerpoint/2010/main" val="104110861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CB462F96-EF69-417A-8ACA-B56E885D1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312053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D36DA1-3B2B-C3BC-DF51-910EB93FB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Dansons gaiement, </a:t>
            </a:r>
            <a:br>
              <a:rPr lang="fr-FR" dirty="0"/>
            </a:br>
            <a:r>
              <a:rPr lang="fr-FR" dirty="0"/>
              <a:t>battons la mesure,</a:t>
            </a:r>
          </a:p>
        </p:txBody>
      </p:sp>
    </p:spTree>
    <p:extLst>
      <p:ext uri="{BB962C8B-B14F-4D97-AF65-F5344CB8AC3E}">
        <p14:creationId xmlns:p14="http://schemas.microsoft.com/office/powerpoint/2010/main" val="1921461614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226BF9-2155-27E8-66BE-4A7FF261A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Oublions la peur du futur,</a:t>
            </a:r>
          </a:p>
        </p:txBody>
      </p:sp>
    </p:spTree>
    <p:extLst>
      <p:ext uri="{BB962C8B-B14F-4D97-AF65-F5344CB8AC3E}">
        <p14:creationId xmlns:p14="http://schemas.microsoft.com/office/powerpoint/2010/main" val="778306317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5B877A-5A68-A53B-A2D4-829C55EFF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Goûtons le bonheur présent</a:t>
            </a:r>
            <a:br>
              <a:rPr lang="fr-FR" dirty="0"/>
            </a:br>
            <a:r>
              <a:rPr lang="fr-FR" dirty="0"/>
              <a:t>Qui ne dure qu’un instant.</a:t>
            </a:r>
          </a:p>
        </p:txBody>
      </p:sp>
    </p:spTree>
    <p:extLst>
      <p:ext uri="{BB962C8B-B14F-4D97-AF65-F5344CB8AC3E}">
        <p14:creationId xmlns:p14="http://schemas.microsoft.com/office/powerpoint/2010/main" val="3776945071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C23D51-F420-35CE-24FA-EA9BA9CEA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Goûtons le bonheur présent</a:t>
            </a:r>
            <a:br>
              <a:rPr lang="fr-FR" dirty="0"/>
            </a:br>
            <a:r>
              <a:rPr lang="fr-FR" dirty="0"/>
              <a:t>Qui ne dure qu’un instant.</a:t>
            </a:r>
          </a:p>
        </p:txBody>
      </p:sp>
    </p:spTree>
    <p:extLst>
      <p:ext uri="{BB962C8B-B14F-4D97-AF65-F5344CB8AC3E}">
        <p14:creationId xmlns:p14="http://schemas.microsoft.com/office/powerpoint/2010/main" val="3503607204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4DE590-0DAC-7E5D-792C-A607C009B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Savourons les plaisirs passagers,</a:t>
            </a:r>
          </a:p>
        </p:txBody>
      </p:sp>
    </p:spTree>
    <p:extLst>
      <p:ext uri="{BB962C8B-B14F-4D97-AF65-F5344CB8AC3E}">
        <p14:creationId xmlns:p14="http://schemas.microsoft.com/office/powerpoint/2010/main" val="682950698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195F0B-48E3-48A5-7609-B82D14B10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Trésors à ne pas négliger.</a:t>
            </a:r>
          </a:p>
        </p:txBody>
      </p:sp>
    </p:spTree>
    <p:extLst>
      <p:ext uri="{BB962C8B-B14F-4D97-AF65-F5344CB8AC3E}">
        <p14:creationId xmlns:p14="http://schemas.microsoft.com/office/powerpoint/2010/main" val="3166697793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F8D575-614B-46AB-C286-1806F5730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Il s’enfuient sans crier gare,</a:t>
            </a:r>
          </a:p>
        </p:txBody>
      </p:sp>
    </p:spTree>
    <p:extLst>
      <p:ext uri="{BB962C8B-B14F-4D97-AF65-F5344CB8AC3E}">
        <p14:creationId xmlns:p14="http://schemas.microsoft.com/office/powerpoint/2010/main" val="1701955536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47444D-3921-5257-5385-10D31AAD6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Goûtons-les, ils sont trop rares,</a:t>
            </a:r>
          </a:p>
        </p:txBody>
      </p:sp>
    </p:spTree>
    <p:extLst>
      <p:ext uri="{BB962C8B-B14F-4D97-AF65-F5344CB8AC3E}">
        <p14:creationId xmlns:p14="http://schemas.microsoft.com/office/powerpoint/2010/main" val="3567233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908EBD-82F9-DFE0-B661-27688BF32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Grisons-nous, que la joie éclate,</a:t>
            </a:r>
          </a:p>
        </p:txBody>
      </p:sp>
    </p:spTree>
    <p:extLst>
      <p:ext uri="{BB962C8B-B14F-4D97-AF65-F5344CB8AC3E}">
        <p14:creationId xmlns:p14="http://schemas.microsoft.com/office/powerpoint/2010/main" val="201175154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4299A9-1951-43E1-409A-B74BCF792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Bien trop rares !</a:t>
            </a:r>
          </a:p>
        </p:txBody>
      </p:sp>
    </p:spTree>
    <p:extLst>
      <p:ext uri="{BB962C8B-B14F-4D97-AF65-F5344CB8AC3E}">
        <p14:creationId xmlns:p14="http://schemas.microsoft.com/office/powerpoint/2010/main" val="1866999463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6128A7-82F8-2CC5-3274-5B5650FF4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Ils s’enfuient sans crier gare,</a:t>
            </a:r>
            <a:br>
              <a:rPr lang="fr-FR" dirty="0"/>
            </a:br>
            <a:r>
              <a:rPr lang="fr-FR" dirty="0"/>
              <a:t>Goûtez-les, ils sont trop rares.</a:t>
            </a:r>
          </a:p>
        </p:txBody>
      </p:sp>
    </p:spTree>
    <p:extLst>
      <p:ext uri="{BB962C8B-B14F-4D97-AF65-F5344CB8AC3E}">
        <p14:creationId xmlns:p14="http://schemas.microsoft.com/office/powerpoint/2010/main" val="3573261306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64F6DD-D426-6964-1477-92601DC44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1643355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BBBF54-0D7A-C331-CB98-DC143F03C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Loin des peines et des soucis,</a:t>
            </a:r>
            <a:br>
              <a:rPr lang="fr-FR" dirty="0"/>
            </a:br>
            <a:r>
              <a:rPr lang="fr-FR" dirty="0"/>
              <a:t>Nous nous réfugions ici</a:t>
            </a:r>
          </a:p>
        </p:txBody>
      </p:sp>
    </p:spTree>
    <p:extLst>
      <p:ext uri="{BB962C8B-B14F-4D97-AF65-F5344CB8AC3E}">
        <p14:creationId xmlns:p14="http://schemas.microsoft.com/office/powerpoint/2010/main" val="3757519713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6EA197-BC4C-8A05-0859-044B95FA7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où nous régnons sans partage</a:t>
            </a:r>
            <a:br>
              <a:rPr lang="fr-FR" dirty="0"/>
            </a:br>
            <a:r>
              <a:rPr lang="fr-FR" dirty="0"/>
              <a:t>Sur ce bout de côte sauvage.</a:t>
            </a:r>
          </a:p>
        </p:txBody>
      </p:sp>
    </p:spTree>
    <p:extLst>
      <p:ext uri="{BB962C8B-B14F-4D97-AF65-F5344CB8AC3E}">
        <p14:creationId xmlns:p14="http://schemas.microsoft.com/office/powerpoint/2010/main" val="509837733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AE8283-312B-B6EA-C692-AB8678054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Foin des hommes cette fois,</a:t>
            </a:r>
            <a:br>
              <a:rPr lang="fr-FR" dirty="0"/>
            </a:br>
            <a:r>
              <a:rPr lang="fr-FR" dirty="0"/>
              <a:t>Écrivons nos propres lois.</a:t>
            </a:r>
          </a:p>
        </p:txBody>
      </p:sp>
    </p:spTree>
    <p:extLst>
      <p:ext uri="{BB962C8B-B14F-4D97-AF65-F5344CB8AC3E}">
        <p14:creationId xmlns:p14="http://schemas.microsoft.com/office/powerpoint/2010/main" val="3542895653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946E4D-C101-0245-3DEF-C453A5DDB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Dans le vent et la tempête,</a:t>
            </a:r>
          </a:p>
        </p:txBody>
      </p:sp>
    </p:spTree>
    <p:extLst>
      <p:ext uri="{BB962C8B-B14F-4D97-AF65-F5344CB8AC3E}">
        <p14:creationId xmlns:p14="http://schemas.microsoft.com/office/powerpoint/2010/main" val="3796627677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A0E988-5FDA-DF65-AF31-57BC62E46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Soyons reines, on le décrète.</a:t>
            </a:r>
          </a:p>
        </p:txBody>
      </p:sp>
    </p:spTree>
    <p:extLst>
      <p:ext uri="{BB962C8B-B14F-4D97-AF65-F5344CB8AC3E}">
        <p14:creationId xmlns:p14="http://schemas.microsoft.com/office/powerpoint/2010/main" val="6790456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191AEE-C850-4D96-0C8B-13D1B305F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Dans le vent et la tempête,</a:t>
            </a:r>
            <a:br>
              <a:rPr lang="fr-FR" dirty="0"/>
            </a:br>
            <a:r>
              <a:rPr lang="fr-FR" dirty="0"/>
              <a:t>Soyons reines, on le décrète.</a:t>
            </a:r>
          </a:p>
        </p:txBody>
      </p:sp>
    </p:spTree>
    <p:extLst>
      <p:ext uri="{BB962C8B-B14F-4D97-AF65-F5344CB8AC3E}">
        <p14:creationId xmlns:p14="http://schemas.microsoft.com/office/powerpoint/2010/main" val="1271658806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C900C62-6AEA-8500-5878-B383ACE8C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33960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E9CD5A-94A7-B54C-B812-9A47A0D99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Mille milliards de mille sabords !</a:t>
            </a:r>
          </a:p>
        </p:txBody>
      </p:sp>
    </p:spTree>
    <p:extLst>
      <p:ext uri="{BB962C8B-B14F-4D97-AF65-F5344CB8AC3E}">
        <p14:creationId xmlns:p14="http://schemas.microsoft.com/office/powerpoint/2010/main" val="276103638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D5B0A3-B06D-8661-071C-D4B829FDF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Dansons gaiement, </a:t>
            </a:r>
            <a:br>
              <a:rPr lang="fr-FR" dirty="0"/>
            </a:br>
            <a:r>
              <a:rPr lang="fr-FR" dirty="0"/>
              <a:t>battons la mesure,</a:t>
            </a:r>
          </a:p>
        </p:txBody>
      </p:sp>
    </p:spTree>
    <p:extLst>
      <p:ext uri="{BB962C8B-B14F-4D97-AF65-F5344CB8AC3E}">
        <p14:creationId xmlns:p14="http://schemas.microsoft.com/office/powerpoint/2010/main" val="1195191084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E74954-5F0E-3F3A-4439-A36E0318E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Oublions la peur du futur,</a:t>
            </a:r>
          </a:p>
        </p:txBody>
      </p:sp>
    </p:spTree>
    <p:extLst>
      <p:ext uri="{BB962C8B-B14F-4D97-AF65-F5344CB8AC3E}">
        <p14:creationId xmlns:p14="http://schemas.microsoft.com/office/powerpoint/2010/main" val="1845961499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F5A4CD-167A-9CB9-C965-5050AB7FC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Goûtons le bonheur présent</a:t>
            </a:r>
            <a:br>
              <a:rPr lang="fr-FR" dirty="0"/>
            </a:br>
            <a:r>
              <a:rPr lang="fr-FR" dirty="0"/>
              <a:t>Qui ne dure qu’un instant.</a:t>
            </a:r>
          </a:p>
        </p:txBody>
      </p:sp>
    </p:spTree>
    <p:extLst>
      <p:ext uri="{BB962C8B-B14F-4D97-AF65-F5344CB8AC3E}">
        <p14:creationId xmlns:p14="http://schemas.microsoft.com/office/powerpoint/2010/main" val="3471273059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B7E871-4C87-EC0D-8052-1AD5D75A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Goûtons le bonheur présent</a:t>
            </a:r>
            <a:br>
              <a:rPr lang="fr-FR" dirty="0"/>
            </a:br>
            <a:r>
              <a:rPr lang="fr-FR" dirty="0"/>
              <a:t>Car il ne dure qu’un instant,</a:t>
            </a:r>
          </a:p>
        </p:txBody>
      </p:sp>
    </p:spTree>
    <p:extLst>
      <p:ext uri="{BB962C8B-B14F-4D97-AF65-F5344CB8AC3E}">
        <p14:creationId xmlns:p14="http://schemas.microsoft.com/office/powerpoint/2010/main" val="3513761335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EF8CB4-E3C3-3AD8-466F-3EF258C4D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Oui, goûtons le bonheur présent !</a:t>
            </a:r>
          </a:p>
        </p:txBody>
      </p:sp>
    </p:spTree>
    <p:extLst>
      <p:ext uri="{BB962C8B-B14F-4D97-AF65-F5344CB8AC3E}">
        <p14:creationId xmlns:p14="http://schemas.microsoft.com/office/powerpoint/2010/main" val="997680164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1E546417-B91F-CAAD-54BF-09E595CCB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504152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0AEDE5-360C-152A-E3BE-4D94E68CF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Un mot, je vous prie.</a:t>
            </a:r>
          </a:p>
        </p:txBody>
      </p:sp>
    </p:spTree>
    <p:extLst>
      <p:ext uri="{BB962C8B-B14F-4D97-AF65-F5344CB8AC3E}">
        <p14:creationId xmlns:p14="http://schemas.microsoft.com/office/powerpoint/2010/main" val="3574453418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80B3B9-1EE7-57E5-17DF-79BC84585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 homme !</a:t>
            </a:r>
          </a:p>
        </p:txBody>
      </p:sp>
    </p:spTree>
    <p:extLst>
      <p:ext uri="{BB962C8B-B14F-4D97-AF65-F5344CB8AC3E}">
        <p14:creationId xmlns:p14="http://schemas.microsoft.com/office/powerpoint/2010/main" val="2673310102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863D48-9045-7C1C-7387-EC6384AC7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6875280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427E33-745B-F9E1-819E-36FAE4FF9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ne voulais pas me montrer à vous</a:t>
            </a:r>
            <a:br>
              <a:rPr lang="fr-FR" dirty="0"/>
            </a:br>
            <a:r>
              <a:rPr lang="fr-FR" dirty="0"/>
              <a:t>Dans cet accoutrement inquiétant,</a:t>
            </a:r>
          </a:p>
        </p:txBody>
      </p:sp>
    </p:spTree>
    <p:extLst>
      <p:ext uri="{BB962C8B-B14F-4D97-AF65-F5344CB8AC3E}">
        <p14:creationId xmlns:p14="http://schemas.microsoft.com/office/powerpoint/2010/main" val="2567549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C42A2164-7B6C-96F2-22A6-DDF97F3BC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0709820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7AD925-0143-6B0C-EA6A-2C2428CD6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Mais étant donné les circonstances, </a:t>
            </a:r>
            <a:br>
              <a:rPr lang="fr-FR" dirty="0"/>
            </a:br>
            <a:r>
              <a:rPr lang="fr-FR" dirty="0"/>
              <a:t>je dois vous dire que</a:t>
            </a:r>
          </a:p>
        </p:txBody>
      </p:sp>
    </p:spTree>
    <p:extLst>
      <p:ext uri="{BB962C8B-B14F-4D97-AF65-F5344CB8AC3E}">
        <p14:creationId xmlns:p14="http://schemas.microsoft.com/office/powerpoint/2010/main" val="3906778927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F9D0E3-CEB9-4D4A-BB63-C60D10089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Vos jeux, Mesdemoiselles, </a:t>
            </a:r>
            <a:br>
              <a:rPr lang="fr-FR" dirty="0"/>
            </a:br>
            <a:r>
              <a:rPr lang="fr-FR" dirty="0"/>
              <a:t>ne seront pas sans témoins.</a:t>
            </a:r>
          </a:p>
        </p:txBody>
      </p:sp>
    </p:spTree>
    <p:extLst>
      <p:ext uri="{BB962C8B-B14F-4D97-AF65-F5344CB8AC3E}">
        <p14:creationId xmlns:p14="http://schemas.microsoft.com/office/powerpoint/2010/main" val="2428600409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D33D3D-3B50-E714-10A6-123DBE6CF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Mais qui êtes-vous, Monsieur ?</a:t>
            </a:r>
          </a:p>
        </p:txBody>
      </p:sp>
    </p:spTree>
    <p:extLst>
      <p:ext uri="{BB962C8B-B14F-4D97-AF65-F5344CB8AC3E}">
        <p14:creationId xmlns:p14="http://schemas.microsoft.com/office/powerpoint/2010/main" val="3075155773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BFC622-5E2F-0635-7F10-91E09DF15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Je suis un pirate !</a:t>
            </a:r>
          </a:p>
        </p:txBody>
      </p:sp>
    </p:spTree>
    <p:extLst>
      <p:ext uri="{BB962C8B-B14F-4D97-AF65-F5344CB8AC3E}">
        <p14:creationId xmlns:p14="http://schemas.microsoft.com/office/powerpoint/2010/main" val="107092416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E4E650-FCFA-0F1F-83B0-B4FFF6999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 pirate, oh, mon Dieu !</a:t>
            </a:r>
          </a:p>
        </p:txBody>
      </p:sp>
    </p:spTree>
    <p:extLst>
      <p:ext uri="{BB962C8B-B14F-4D97-AF65-F5344CB8AC3E}">
        <p14:creationId xmlns:p14="http://schemas.microsoft.com/office/powerpoint/2010/main" val="475605999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C7F879-9FC0-A001-6EC4-F4DB4D335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8625245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8F2B5-2836-48E4-D600-598BE3C39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Ne me repoussez pas !</a:t>
            </a:r>
          </a:p>
        </p:txBody>
      </p:sp>
    </p:spTree>
    <p:extLst>
      <p:ext uri="{BB962C8B-B14F-4D97-AF65-F5344CB8AC3E}">
        <p14:creationId xmlns:p14="http://schemas.microsoft.com/office/powerpoint/2010/main" val="3244305059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46943E-1591-2C6B-1E03-1A8C2DD94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Dès ce soir, je renie</a:t>
            </a:r>
            <a:br>
              <a:rPr lang="fr-FR" dirty="0"/>
            </a:br>
            <a:r>
              <a:rPr lang="fr-FR" dirty="0"/>
              <a:t>cet horrible métier</a:t>
            </a:r>
          </a:p>
        </p:txBody>
      </p:sp>
    </p:spTree>
    <p:extLst>
      <p:ext uri="{BB962C8B-B14F-4D97-AF65-F5344CB8AC3E}">
        <p14:creationId xmlns:p14="http://schemas.microsoft.com/office/powerpoint/2010/main" val="1592765397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722500-A6A0-75B1-4CD4-7B3B6FB47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pour cela, </a:t>
            </a:r>
            <a:br>
              <a:rPr lang="fr-FR" dirty="0"/>
            </a:br>
            <a:r>
              <a:rPr lang="fr-FR" dirty="0"/>
              <a:t>innocentes jeunes filles,</a:t>
            </a:r>
          </a:p>
        </p:txBody>
      </p:sp>
    </p:spTree>
    <p:extLst>
      <p:ext uri="{BB962C8B-B14F-4D97-AF65-F5344CB8AC3E}">
        <p14:creationId xmlns:p14="http://schemas.microsoft.com/office/powerpoint/2010/main" val="3221711462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FA0E5E-B01F-6478-ED4B-9CD76442F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Ô rougissantes </a:t>
            </a:r>
            <a:br>
              <a:rPr lang="fr-FR" dirty="0"/>
            </a:br>
            <a:r>
              <a:rPr lang="fr-FR" dirty="0"/>
              <a:t>et virginales beautés,</a:t>
            </a:r>
          </a:p>
        </p:txBody>
      </p:sp>
    </p:spTree>
    <p:extLst>
      <p:ext uri="{BB962C8B-B14F-4D97-AF65-F5344CB8AC3E}">
        <p14:creationId xmlns:p14="http://schemas.microsoft.com/office/powerpoint/2010/main" val="6878468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54D614-C144-01A4-0996-BAB39BD95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Quand Frédéric était un p’tit gars, </a:t>
            </a:r>
            <a:br>
              <a:rPr lang="fr-FR" dirty="0"/>
            </a:br>
            <a:r>
              <a:rPr lang="fr-FR" dirty="0"/>
              <a:t>il s’est montré brave et hardi,</a:t>
            </a:r>
          </a:p>
        </p:txBody>
      </p:sp>
    </p:spTree>
    <p:extLst>
      <p:ext uri="{BB962C8B-B14F-4D97-AF65-F5344CB8AC3E}">
        <p14:creationId xmlns:p14="http://schemas.microsoft.com/office/powerpoint/2010/main" val="4113617353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E7A1D-FF0D-0B33-78C3-339140B3F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537EA7-BE1E-DC1D-E0CC-E3A30AB79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Le cœur en peine,</a:t>
            </a:r>
          </a:p>
        </p:txBody>
      </p:sp>
    </p:spTree>
    <p:extLst>
      <p:ext uri="{BB962C8B-B14F-4D97-AF65-F5344CB8AC3E}">
        <p14:creationId xmlns:p14="http://schemas.microsoft.com/office/powerpoint/2010/main" val="3588529477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EF6D9A-075E-69AA-EE8C-CBE973FD5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Je vous supplie de m’aider.</a:t>
            </a:r>
          </a:p>
        </p:txBody>
      </p:sp>
    </p:spTree>
    <p:extLst>
      <p:ext uri="{BB962C8B-B14F-4D97-AF65-F5344CB8AC3E}">
        <p14:creationId xmlns:p14="http://schemas.microsoft.com/office/powerpoint/2010/main" val="3658796794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07C373-F5ED-6782-A747-D77AE18D3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Son histoire est si triste</a:t>
            </a:r>
          </a:p>
        </p:txBody>
      </p:sp>
    </p:spTree>
    <p:extLst>
      <p:ext uri="{BB962C8B-B14F-4D97-AF65-F5344CB8AC3E}">
        <p14:creationId xmlns:p14="http://schemas.microsoft.com/office/powerpoint/2010/main" val="1337378679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1FC861-02EA-1B07-8C63-223BA335D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il est beau comme un dieu !</a:t>
            </a:r>
          </a:p>
        </p:txBody>
      </p:sp>
    </p:spTree>
    <p:extLst>
      <p:ext uri="{BB962C8B-B14F-4D97-AF65-F5344CB8AC3E}">
        <p14:creationId xmlns:p14="http://schemas.microsoft.com/office/powerpoint/2010/main" val="665219971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65AFE1-55B2-B01B-7F98-F0F6DAFF3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Son histoire est si triste</a:t>
            </a:r>
            <a:br>
              <a:rPr lang="fr-FR" dirty="0"/>
            </a:br>
            <a:r>
              <a:rPr lang="fr-FR" dirty="0"/>
              <a:t>Et il est beau comme un dieu !</a:t>
            </a:r>
          </a:p>
        </p:txBody>
      </p:sp>
    </p:spTree>
    <p:extLst>
      <p:ext uri="{BB962C8B-B14F-4D97-AF65-F5344CB8AC3E}">
        <p14:creationId xmlns:p14="http://schemas.microsoft.com/office/powerpoint/2010/main" val="2397970766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26746648-E0B5-E0C0-4F59-60BB4F14F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8779293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796D74-7403-CDEF-A2FA-15F7E2FE4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Y a-t-il un cœur une jeune fille</a:t>
            </a:r>
          </a:p>
        </p:txBody>
      </p:sp>
    </p:spTree>
    <p:extLst>
      <p:ext uri="{BB962C8B-B14F-4D97-AF65-F5344CB8AC3E}">
        <p14:creationId xmlns:p14="http://schemas.microsoft.com/office/powerpoint/2010/main" val="2004219144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632C78-137E-99FE-2134-AB59812CC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Qui abandonnerait tout espoir</a:t>
            </a:r>
          </a:p>
        </p:txBody>
      </p:sp>
    </p:spTree>
    <p:extLst>
      <p:ext uri="{BB962C8B-B14F-4D97-AF65-F5344CB8AC3E}">
        <p14:creationId xmlns:p14="http://schemas.microsoft.com/office/powerpoint/2010/main" val="4168691572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0D520D-E746-CD91-BD8C-8EC4F1DBD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D’épouser un fils de bonne famille</a:t>
            </a:r>
          </a:p>
        </p:txBody>
      </p:sp>
    </p:spTree>
    <p:extLst>
      <p:ext uri="{BB962C8B-B14F-4D97-AF65-F5344CB8AC3E}">
        <p14:creationId xmlns:p14="http://schemas.microsoft.com/office/powerpoint/2010/main" val="338465786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9C3A34-6CB0-F05A-8C34-21290501B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Et entendrait l’appel du devoir ?</a:t>
            </a:r>
          </a:p>
        </p:txBody>
      </p:sp>
    </p:spTree>
    <p:extLst>
      <p:ext uri="{BB962C8B-B14F-4D97-AF65-F5344CB8AC3E}">
        <p14:creationId xmlns:p14="http://schemas.microsoft.com/office/powerpoint/2010/main" val="1133090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F827C5-C05E-B4F2-6D91-A12E8D728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Alors pourquoi pas en faire un marin,</a:t>
            </a:r>
            <a:br>
              <a:rPr lang="fr-FR" dirty="0"/>
            </a:br>
            <a:r>
              <a:rPr lang="fr-FR" dirty="0"/>
              <a:t>voilà c’que son père s’est dit,</a:t>
            </a:r>
          </a:p>
        </p:txBody>
      </p:sp>
    </p:spTree>
    <p:extLst>
      <p:ext uri="{BB962C8B-B14F-4D97-AF65-F5344CB8AC3E}">
        <p14:creationId xmlns:p14="http://schemas.microsoft.com/office/powerpoint/2010/main" val="3560564291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5F918C-59A0-7FF7-6B63-A86203ECA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Qui oublierait ses intérêts,</a:t>
            </a:r>
          </a:p>
        </p:txBody>
      </p:sp>
    </p:spTree>
    <p:extLst>
      <p:ext uri="{BB962C8B-B14F-4D97-AF65-F5344CB8AC3E}">
        <p14:creationId xmlns:p14="http://schemas.microsoft.com/office/powerpoint/2010/main" val="1394004780"/>
      </p:ext>
    </p:extLst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27BC38-9DA8-6DEB-C29D-79B613BF6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La vanité et ses attraits</a:t>
            </a:r>
          </a:p>
        </p:txBody>
      </p:sp>
    </p:spTree>
    <p:extLst>
      <p:ext uri="{BB962C8B-B14F-4D97-AF65-F5344CB8AC3E}">
        <p14:creationId xmlns:p14="http://schemas.microsoft.com/office/powerpoint/2010/main" val="4001113797"/>
      </p:ext>
    </p:extLst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E3A0D6-DA77-003F-A6D5-C8AE06EED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Pour me sauver d’un sort incertain,</a:t>
            </a:r>
          </a:p>
        </p:txBody>
      </p:sp>
    </p:spTree>
    <p:extLst>
      <p:ext uri="{BB962C8B-B14F-4D97-AF65-F5344CB8AC3E}">
        <p14:creationId xmlns:p14="http://schemas.microsoft.com/office/powerpoint/2010/main" val="2611725304"/>
      </p:ext>
    </p:extLst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6C8517-8549-C823-0834-7F68A549C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Moi, l’infortunée victime du destin</a:t>
            </a:r>
          </a:p>
        </p:txBody>
      </p:sp>
    </p:spTree>
    <p:extLst>
      <p:ext uri="{BB962C8B-B14F-4D97-AF65-F5344CB8AC3E}">
        <p14:creationId xmlns:p14="http://schemas.microsoft.com/office/powerpoint/2010/main" val="2308470112"/>
      </p:ext>
    </p:extLst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191B64-674C-2C3A-16DC-87D6BCAA7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L’infortunée victime</a:t>
            </a:r>
          </a:p>
        </p:txBody>
      </p:sp>
    </p:spTree>
    <p:extLst>
      <p:ext uri="{BB962C8B-B14F-4D97-AF65-F5344CB8AC3E}">
        <p14:creationId xmlns:p14="http://schemas.microsoft.com/office/powerpoint/2010/main" val="2288334351"/>
      </p:ext>
    </p:extLst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08B09C-BCBF-0897-3981-05899AFB8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Pour me sauver d’un sort incertain,</a:t>
            </a:r>
          </a:p>
        </p:txBody>
      </p:sp>
    </p:spTree>
    <p:extLst>
      <p:ext uri="{BB962C8B-B14F-4D97-AF65-F5344CB8AC3E}">
        <p14:creationId xmlns:p14="http://schemas.microsoft.com/office/powerpoint/2010/main" val="1908842315"/>
      </p:ext>
    </p:extLst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CE8454-26F6-92C1-3109-18C96198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Moi, l’infortunée victime du destin.</a:t>
            </a:r>
          </a:p>
        </p:txBody>
      </p:sp>
    </p:spTree>
    <p:extLst>
      <p:ext uri="{BB962C8B-B14F-4D97-AF65-F5344CB8AC3E}">
        <p14:creationId xmlns:p14="http://schemas.microsoft.com/office/powerpoint/2010/main" val="1834640152"/>
      </p:ext>
    </p:extLst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9298B4-4760-3FC8-D296-B6C471617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Oh, non ! Aucune jeune fille</a:t>
            </a:r>
          </a:p>
        </p:txBody>
      </p:sp>
    </p:spTree>
    <p:extLst>
      <p:ext uri="{BB962C8B-B14F-4D97-AF65-F5344CB8AC3E}">
        <p14:creationId xmlns:p14="http://schemas.microsoft.com/office/powerpoint/2010/main" val="1035924267"/>
      </p:ext>
    </p:extLst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58C2CE-0ED8-AD31-7FF7-A765380B7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Ne voudrait abandonner l’espoir</a:t>
            </a:r>
          </a:p>
        </p:txBody>
      </p:sp>
    </p:spTree>
    <p:extLst>
      <p:ext uri="{BB962C8B-B14F-4D97-AF65-F5344CB8AC3E}">
        <p14:creationId xmlns:p14="http://schemas.microsoft.com/office/powerpoint/2010/main" val="1775349054"/>
      </p:ext>
    </p:extLst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E3B1CE-1111-05D5-D15E-A486D3DE9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D’épouser un fils de bonne famille</a:t>
            </a:r>
          </a:p>
        </p:txBody>
      </p:sp>
    </p:spTree>
    <p:extLst>
      <p:ext uri="{BB962C8B-B14F-4D97-AF65-F5344CB8AC3E}">
        <p14:creationId xmlns:p14="http://schemas.microsoft.com/office/powerpoint/2010/main" val="3302172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106712-430F-A642-4CD6-4EF96D068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Verse le rhum du pirate</a:t>
            </a:r>
            <a:br>
              <a:rPr lang="fr-FR" dirty="0"/>
            </a:br>
            <a:r>
              <a:rPr lang="fr-FR" dirty="0"/>
              <a:t>Et remplis nos verres à ras bord.</a:t>
            </a:r>
          </a:p>
        </p:txBody>
      </p:sp>
    </p:spTree>
    <p:extLst>
      <p:ext uri="{BB962C8B-B14F-4D97-AF65-F5344CB8AC3E}">
        <p14:creationId xmlns:p14="http://schemas.microsoft.com/office/powerpoint/2010/main" val="1197810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F0C29B-DBE3-57BB-1461-FB609FB9A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Malheureusement j’étais la nourrice</a:t>
            </a:r>
            <a:br>
              <a:rPr lang="fr-FR" dirty="0"/>
            </a:br>
            <a:r>
              <a:rPr lang="fr-FR" dirty="0"/>
              <a:t>et j’ai une tête de linotte.</a:t>
            </a:r>
          </a:p>
        </p:txBody>
      </p:sp>
    </p:spTree>
    <p:extLst>
      <p:ext uri="{BB962C8B-B14F-4D97-AF65-F5344CB8AC3E}">
        <p14:creationId xmlns:p14="http://schemas.microsoft.com/office/powerpoint/2010/main" val="2937125801"/>
      </p:ext>
    </p:extLst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E168EA-F145-0843-EC7B-0AE2D246E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Pour répondre à l’appel du devoir.</a:t>
            </a:r>
          </a:p>
        </p:txBody>
      </p:sp>
    </p:spTree>
    <p:extLst>
      <p:ext uri="{BB962C8B-B14F-4D97-AF65-F5344CB8AC3E}">
        <p14:creationId xmlns:p14="http://schemas.microsoft.com/office/powerpoint/2010/main" val="3884017545"/>
      </p:ext>
    </p:extLst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AE1404-6E26-1493-6F63-47EC61924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0092584"/>
      </p:ext>
    </p:extLst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785A9B-A321-84C4-B47D-2E730BBC1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Y a-t-il peut-être une jeune fille</a:t>
            </a:r>
          </a:p>
        </p:txBody>
      </p:sp>
    </p:spTree>
    <p:extLst>
      <p:ext uri="{BB962C8B-B14F-4D97-AF65-F5344CB8AC3E}">
        <p14:creationId xmlns:p14="http://schemas.microsoft.com/office/powerpoint/2010/main" val="2702977324"/>
      </p:ext>
    </p:extLst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BDF3E1-63A4-2526-27C1-D11E6C8D4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À l’allure banale et sans grâce</a:t>
            </a:r>
          </a:p>
        </p:txBody>
      </p:sp>
    </p:spTree>
    <p:extLst>
      <p:ext uri="{BB962C8B-B14F-4D97-AF65-F5344CB8AC3E}">
        <p14:creationId xmlns:p14="http://schemas.microsoft.com/office/powerpoint/2010/main" val="2122738717"/>
      </p:ext>
    </p:extLst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2C740D-B52C-4C01-F259-876F7AFE6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Qui craindrait,</a:t>
            </a:r>
            <a:br>
              <a:rPr lang="fr-FR" dirty="0"/>
            </a:br>
            <a:r>
              <a:rPr lang="fr-FR" dirty="0"/>
              <a:t>bien qu’elle soit gentille,</a:t>
            </a:r>
          </a:p>
        </p:txBody>
      </p:sp>
    </p:spTree>
    <p:extLst>
      <p:ext uri="{BB962C8B-B14F-4D97-AF65-F5344CB8AC3E}">
        <p14:creationId xmlns:p14="http://schemas.microsoft.com/office/powerpoint/2010/main" val="719672670"/>
      </p:ext>
    </p:extLst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B6D810-33B2-ACDD-6BE5-90F6EB47B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Qu’aucun homme </a:t>
            </a:r>
            <a:br>
              <a:rPr lang="fr-FR" dirty="0"/>
            </a:br>
            <a:r>
              <a:rPr lang="fr-FR" dirty="0"/>
              <a:t>jamais ne l’embrasse ?</a:t>
            </a:r>
          </a:p>
        </p:txBody>
      </p:sp>
    </p:spTree>
    <p:extLst>
      <p:ext uri="{BB962C8B-B14F-4D97-AF65-F5344CB8AC3E}">
        <p14:creationId xmlns:p14="http://schemas.microsoft.com/office/powerpoint/2010/main" val="3914700528"/>
      </p:ext>
    </p:extLst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F673A4-2DB3-383D-EA54-2CEB6E9FC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Alors pour elle, s’il en est une,</a:t>
            </a:r>
          </a:p>
        </p:txBody>
      </p:sp>
    </p:spTree>
    <p:extLst>
      <p:ext uri="{BB962C8B-B14F-4D97-AF65-F5344CB8AC3E}">
        <p14:creationId xmlns:p14="http://schemas.microsoft.com/office/powerpoint/2010/main" val="1779180739"/>
      </p:ext>
    </p:extLst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5D4F66-671A-32E3-79D9-043478618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Si tu jettes les yeux sur moi,</a:t>
            </a:r>
          </a:p>
        </p:txBody>
      </p:sp>
    </p:spTree>
    <p:extLst>
      <p:ext uri="{BB962C8B-B14F-4D97-AF65-F5344CB8AC3E}">
        <p14:creationId xmlns:p14="http://schemas.microsoft.com/office/powerpoint/2010/main" val="2028137675"/>
      </p:ext>
    </p:extLst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2993D6-28E6-AA19-0D34-49AAA9843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Si j’ai cette bonne fortune,</a:t>
            </a:r>
          </a:p>
        </p:txBody>
      </p:sp>
    </p:spTree>
    <p:extLst>
      <p:ext uri="{BB962C8B-B14F-4D97-AF65-F5344CB8AC3E}">
        <p14:creationId xmlns:p14="http://schemas.microsoft.com/office/powerpoint/2010/main" val="3522931879"/>
      </p:ext>
    </p:extLst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1A2267-BC25-8CC1-8BB3-CB80BA23C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Même laide, je n’aimerai que toi,</a:t>
            </a:r>
          </a:p>
        </p:txBody>
      </p:sp>
    </p:spTree>
    <p:extLst>
      <p:ext uri="{BB962C8B-B14F-4D97-AF65-F5344CB8AC3E}">
        <p14:creationId xmlns:p14="http://schemas.microsoft.com/office/powerpoint/2010/main" val="39981089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34B0D2-EA88-34E7-88DA-617DCAB9B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Il fallait placer le bon p’tit gars</a:t>
            </a:r>
            <a:br>
              <a:rPr lang="fr-FR" dirty="0"/>
            </a:br>
            <a:r>
              <a:rPr lang="fr-FR" dirty="0"/>
              <a:t>comme mousse chez un pilote !</a:t>
            </a:r>
          </a:p>
        </p:txBody>
      </p:sp>
    </p:spTree>
    <p:extLst>
      <p:ext uri="{BB962C8B-B14F-4D97-AF65-F5344CB8AC3E}">
        <p14:creationId xmlns:p14="http://schemas.microsoft.com/office/powerpoint/2010/main" val="4149990416"/>
      </p:ext>
    </p:extLst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CA8A2F-2185-144C-395C-C7C0F3917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Même laide, je t’aimerai !</a:t>
            </a:r>
          </a:p>
        </p:txBody>
      </p:sp>
    </p:spTree>
    <p:extLst>
      <p:ext uri="{BB962C8B-B14F-4D97-AF65-F5344CB8AC3E}">
        <p14:creationId xmlns:p14="http://schemas.microsoft.com/office/powerpoint/2010/main" val="2176575867"/>
      </p:ext>
    </p:extLst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40B673-8188-A493-CD24-BCBFE6F11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Si tu jettes les yeux sur moi,</a:t>
            </a:r>
          </a:p>
        </p:txBody>
      </p:sp>
    </p:spTree>
    <p:extLst>
      <p:ext uri="{BB962C8B-B14F-4D97-AF65-F5344CB8AC3E}">
        <p14:creationId xmlns:p14="http://schemas.microsoft.com/office/powerpoint/2010/main" val="2396580820"/>
      </p:ext>
    </p:extLst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CF52E5-00B7-F683-43F7-153725764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Même laide, je t’</a:t>
            </a:r>
            <a:r>
              <a:rPr lang="fr-FR" dirty="0" err="1"/>
              <a:t>aiiiiiiiiiiiiiiiiiiiiiiiiiiiii</a:t>
            </a:r>
            <a:r>
              <a:rPr lang="fr-FR" dirty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517679276"/>
      </p:ext>
    </p:extLst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828128-807A-5641-341C-8E5C0365B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…</a:t>
            </a:r>
            <a:r>
              <a:rPr lang="fr-FR" dirty="0" err="1">
                <a:solidFill>
                  <a:schemeClr val="bg1"/>
                </a:solidFill>
              </a:rPr>
              <a:t>merai</a:t>
            </a:r>
            <a:r>
              <a:rPr lang="fr-FR" dirty="0">
                <a:solidFill>
                  <a:schemeClr val="bg1"/>
                </a:solidFill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324857565"/>
      </p:ext>
    </p:extLst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EA9C94-6C68-AFE8-EC75-5F3E1FA49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t’aimerai !</a:t>
            </a:r>
          </a:p>
        </p:txBody>
      </p:sp>
    </p:spTree>
    <p:extLst>
      <p:ext uri="{BB962C8B-B14F-4D97-AF65-F5344CB8AC3E}">
        <p14:creationId xmlns:p14="http://schemas.microsoft.com/office/powerpoint/2010/main" val="2735524615"/>
      </p:ext>
    </p:extLst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404C71-391A-E072-C79C-A00AF05A4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Oh, non ! Aucune jeune fille</a:t>
            </a:r>
          </a:p>
        </p:txBody>
      </p:sp>
    </p:spTree>
    <p:extLst>
      <p:ext uri="{BB962C8B-B14F-4D97-AF65-F5344CB8AC3E}">
        <p14:creationId xmlns:p14="http://schemas.microsoft.com/office/powerpoint/2010/main" val="1072008185"/>
      </p:ext>
    </p:extLst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7622F1-83AE-C6D8-7815-0E3BE48B5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À l’allure banale et sans grâce</a:t>
            </a:r>
          </a:p>
        </p:txBody>
      </p:sp>
    </p:spTree>
    <p:extLst>
      <p:ext uri="{BB962C8B-B14F-4D97-AF65-F5344CB8AC3E}">
        <p14:creationId xmlns:p14="http://schemas.microsoft.com/office/powerpoint/2010/main" val="2603977892"/>
      </p:ext>
    </p:extLst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DA777B-3A49-69FC-2DAA-3818B2330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Ne veut de noces de pacotille</a:t>
            </a:r>
          </a:p>
        </p:txBody>
      </p:sp>
    </p:spTree>
    <p:extLst>
      <p:ext uri="{BB962C8B-B14F-4D97-AF65-F5344CB8AC3E}">
        <p14:creationId xmlns:p14="http://schemas.microsoft.com/office/powerpoint/2010/main" val="2353625786"/>
      </p:ext>
    </p:extLst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0A4B52-B29A-BA29-125C-99AED042E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Pour un devoir qui la dépasse.</a:t>
            </a:r>
          </a:p>
        </p:txBody>
      </p:sp>
    </p:spTree>
    <p:extLst>
      <p:ext uri="{BB962C8B-B14F-4D97-AF65-F5344CB8AC3E}">
        <p14:creationId xmlns:p14="http://schemas.microsoft.com/office/powerpoint/2010/main" val="3974910416"/>
      </p:ext>
    </p:extLst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039B9E-D344-703E-DFC4-D54C22BA3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Aucune ?</a:t>
            </a:r>
          </a:p>
        </p:txBody>
      </p:sp>
    </p:spTree>
    <p:extLst>
      <p:ext uri="{BB962C8B-B14F-4D97-AF65-F5344CB8AC3E}">
        <p14:creationId xmlns:p14="http://schemas.microsoft.com/office/powerpoint/2010/main" val="30637010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E01156-E112-F207-D8D5-6097EAFA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874823"/>
      </p:ext>
    </p:extLst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9E21E1-C548-EF21-340A-F46FBCFA6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Non, non, aucune !</a:t>
            </a:r>
          </a:p>
        </p:txBody>
      </p:sp>
    </p:spTree>
    <p:extLst>
      <p:ext uri="{BB962C8B-B14F-4D97-AF65-F5344CB8AC3E}">
        <p14:creationId xmlns:p14="http://schemas.microsoft.com/office/powerpoint/2010/main" val="1911605234"/>
      </p:ext>
    </p:extLst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9983D2-4010-A149-A664-512A820EE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Aucune ?</a:t>
            </a:r>
          </a:p>
        </p:txBody>
      </p:sp>
    </p:spTree>
    <p:extLst>
      <p:ext uri="{BB962C8B-B14F-4D97-AF65-F5344CB8AC3E}">
        <p14:creationId xmlns:p14="http://schemas.microsoft.com/office/powerpoint/2010/main" val="1398648224"/>
      </p:ext>
    </p:extLst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47E566-0CF9-90C7-EB7A-64F8D7192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Non, non !</a:t>
            </a:r>
          </a:p>
        </p:txBody>
      </p:sp>
    </p:spTree>
    <p:extLst>
      <p:ext uri="{BB962C8B-B14F-4D97-AF65-F5344CB8AC3E}">
        <p14:creationId xmlns:p14="http://schemas.microsoft.com/office/powerpoint/2010/main" val="1575371000"/>
      </p:ext>
    </p:extLst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49BB05-F3BF-67B7-4735-8F50377A9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Si, une !</a:t>
            </a:r>
          </a:p>
        </p:txBody>
      </p:sp>
    </p:spTree>
    <p:extLst>
      <p:ext uri="{BB962C8B-B14F-4D97-AF65-F5344CB8AC3E}">
        <p14:creationId xmlns:p14="http://schemas.microsoft.com/office/powerpoint/2010/main" val="3236751483"/>
      </p:ext>
    </p:extLst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73E7A6-E70E-5CA0-5C7D-84267D746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C’est Mabel !</a:t>
            </a:r>
          </a:p>
        </p:txBody>
      </p:sp>
    </p:spTree>
    <p:extLst>
      <p:ext uri="{BB962C8B-B14F-4D97-AF65-F5344CB8AC3E}">
        <p14:creationId xmlns:p14="http://schemas.microsoft.com/office/powerpoint/2010/main" val="1374990177"/>
      </p:ext>
    </p:extLst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B902EE-B798-8014-5FCC-226FD5D5A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Oui, c’est </a:t>
            </a:r>
            <a:r>
              <a:rPr lang="fr-FR" dirty="0" err="1"/>
              <a:t>Ma-a-a-a-a-a-a-a-a-a</a:t>
            </a:r>
            <a:r>
              <a:rPr lang="fr-FR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140528364"/>
      </p:ext>
    </p:extLst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F3ACA-73A1-90F5-EC09-789663F7E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1CE4E5-AAA2-E688-6969-7EB25F074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…bel !</a:t>
            </a:r>
          </a:p>
        </p:txBody>
      </p:sp>
    </p:spTree>
    <p:extLst>
      <p:ext uri="{BB962C8B-B14F-4D97-AF65-F5344CB8AC3E}">
        <p14:creationId xmlns:p14="http://schemas.microsoft.com/office/powerpoint/2010/main" val="1741344352"/>
      </p:ext>
    </p:extLst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76AB4CA8-6527-EA05-3D30-E890A0C5C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6440729"/>
      </p:ext>
    </p:extLst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70D895-732E-8744-4CF9-22CB28A45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Oh, mes sœurs, </a:t>
            </a:r>
            <a:br>
              <a:rPr lang="fr-FR" dirty="0"/>
            </a:br>
            <a:r>
              <a:rPr lang="fr-FR" dirty="0"/>
              <a:t>vous êtes insensibles,</a:t>
            </a:r>
          </a:p>
        </p:txBody>
      </p:sp>
    </p:spTree>
    <p:extLst>
      <p:ext uri="{BB962C8B-B14F-4D97-AF65-F5344CB8AC3E}">
        <p14:creationId xmlns:p14="http://schemas.microsoft.com/office/powerpoint/2010/main" val="3526470281"/>
      </p:ext>
    </p:extLst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D0F1FA-13B8-F69C-FB92-73B982611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C’est terrible !</a:t>
            </a:r>
          </a:p>
        </p:txBody>
      </p:sp>
    </p:spTree>
    <p:extLst>
      <p:ext uri="{BB962C8B-B14F-4D97-AF65-F5344CB8AC3E}">
        <p14:creationId xmlns:p14="http://schemas.microsoft.com/office/powerpoint/2010/main" val="34261292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F5B430-9A90-3398-DB07-400C3A308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Une vie franchement pas si mal </a:t>
            </a:r>
            <a:br>
              <a:rPr lang="fr-FR" dirty="0"/>
            </a:br>
            <a:r>
              <a:rPr lang="fr-FR" dirty="0"/>
              <a:t>que ça même si c’est pas le jackpot,</a:t>
            </a:r>
          </a:p>
        </p:txBody>
      </p:sp>
    </p:spTree>
    <p:extLst>
      <p:ext uri="{BB962C8B-B14F-4D97-AF65-F5344CB8AC3E}">
        <p14:creationId xmlns:p14="http://schemas.microsoft.com/office/powerpoint/2010/main" val="3074435302"/>
      </p:ext>
    </p:extLst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5A14D9-A7F6-5F0D-C84B-6562D5C73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Il est sorti du droit chemin :</a:t>
            </a:r>
          </a:p>
        </p:txBody>
      </p:sp>
    </p:spTree>
    <p:extLst>
      <p:ext uri="{BB962C8B-B14F-4D97-AF65-F5344CB8AC3E}">
        <p14:creationId xmlns:p14="http://schemas.microsoft.com/office/powerpoint/2010/main" val="4276712886"/>
      </p:ext>
    </p:extLst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509689-3675-EB7F-86BC-3F8D6C078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Eh bien,</a:t>
            </a:r>
          </a:p>
        </p:txBody>
      </p:sp>
    </p:spTree>
    <p:extLst>
      <p:ext uri="{BB962C8B-B14F-4D97-AF65-F5344CB8AC3E}">
        <p14:creationId xmlns:p14="http://schemas.microsoft.com/office/powerpoint/2010/main" val="3871987361"/>
      </p:ext>
    </p:extLst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241324-E619-9A5C-4CDB-06F48FDCC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Est-ce là un bon argument,</a:t>
            </a:r>
            <a:br>
              <a:rPr lang="fr-FR" dirty="0"/>
            </a:br>
            <a:r>
              <a:rPr lang="fr-FR" dirty="0"/>
              <a:t>vraiment ?</a:t>
            </a:r>
          </a:p>
        </p:txBody>
      </p:sp>
    </p:spTree>
    <p:extLst>
      <p:ext uri="{BB962C8B-B14F-4D97-AF65-F5344CB8AC3E}">
        <p14:creationId xmlns:p14="http://schemas.microsoft.com/office/powerpoint/2010/main" val="4270104178"/>
      </p:ext>
    </p:extLst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2BE452-AF11-357B-2957-AB1870EE2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Pourquoi êtes-vous insensibles ?</a:t>
            </a:r>
          </a:p>
        </p:txBody>
      </p:sp>
    </p:spTree>
    <p:extLst>
      <p:ext uri="{BB962C8B-B14F-4D97-AF65-F5344CB8AC3E}">
        <p14:creationId xmlns:p14="http://schemas.microsoft.com/office/powerpoint/2010/main" val="803615355"/>
      </p:ext>
    </p:extLst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145B5F-C7F6-0660-8BA8-994CC5E4E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S’il n’était pas aussi mignon,</a:t>
            </a:r>
            <a:br>
              <a:rPr lang="fr-FR" dirty="0"/>
            </a:br>
            <a:r>
              <a:rPr lang="fr-FR" dirty="0"/>
              <a:t>Adorable à voir,</a:t>
            </a:r>
          </a:p>
        </p:txBody>
      </p:sp>
    </p:spTree>
    <p:extLst>
      <p:ext uri="{BB962C8B-B14F-4D97-AF65-F5344CB8AC3E}">
        <p14:creationId xmlns:p14="http://schemas.microsoft.com/office/powerpoint/2010/main" val="3346463802"/>
      </p:ext>
    </p:extLst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16D753-D45C-9451-5D9F-0BF9F94D2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Aurait-elle la même opinion,</a:t>
            </a:r>
          </a:p>
        </p:txBody>
      </p:sp>
    </p:spTree>
    <p:extLst>
      <p:ext uri="{BB962C8B-B14F-4D97-AF65-F5344CB8AC3E}">
        <p14:creationId xmlns:p14="http://schemas.microsoft.com/office/powerpoint/2010/main" val="3955598475"/>
      </p:ext>
    </p:extLst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B4A96A-88B2-1A18-C952-FF40AF193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 même sens du devoir ?</a:t>
            </a:r>
          </a:p>
        </p:txBody>
      </p:sp>
    </p:spTree>
    <p:extLst>
      <p:ext uri="{BB962C8B-B14F-4D97-AF65-F5344CB8AC3E}">
        <p14:creationId xmlns:p14="http://schemas.microsoft.com/office/powerpoint/2010/main" val="3269701517"/>
      </p:ext>
    </p:extLst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61339D-CFA8-D077-3283-A3FA40070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Quelle honte !</a:t>
            </a:r>
          </a:p>
        </p:txBody>
      </p:sp>
    </p:spTree>
    <p:extLst>
      <p:ext uri="{BB962C8B-B14F-4D97-AF65-F5344CB8AC3E}">
        <p14:creationId xmlns:p14="http://schemas.microsoft.com/office/powerpoint/2010/main" val="4046218830"/>
      </p:ext>
    </p:extLst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7AFE2982-98E2-B5E0-984B-48441127F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3567486"/>
      </p:ext>
    </p:extLst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1D927B-FC2B-7EC4-44C0-6A2397D80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Pauvre égaré !</a:t>
            </a:r>
          </a:p>
        </p:txBody>
      </p:sp>
    </p:spTree>
    <p:extLst>
      <p:ext uri="{BB962C8B-B14F-4D97-AF65-F5344CB8AC3E}">
        <p14:creationId xmlns:p14="http://schemas.microsoft.com/office/powerpoint/2010/main" val="26856530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91FD90-98B5-F50E-04A0-754E906AB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Pour la nourrice d’un p’tit gars,</a:t>
            </a:r>
            <a:br>
              <a:rPr lang="fr-FR" dirty="0"/>
            </a:br>
            <a:r>
              <a:rPr lang="fr-FR" dirty="0"/>
              <a:t>l’idée n’était pas si sotte.</a:t>
            </a:r>
          </a:p>
        </p:txBody>
      </p:sp>
    </p:spTree>
    <p:extLst>
      <p:ext uri="{BB962C8B-B14F-4D97-AF65-F5344CB8AC3E}">
        <p14:creationId xmlns:p14="http://schemas.microsoft.com/office/powerpoint/2010/main" val="656222179"/>
      </p:ext>
    </p:extLst>
  </p:cSld>
  <p:clrMapOvr>
    <a:masterClrMapping/>
  </p:clrMapOvr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17A53B-F13E-2C16-1B37-15347B2AF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Bien que tu te sois fourvoyé,</a:t>
            </a:r>
          </a:p>
        </p:txBody>
      </p:sp>
    </p:spTree>
    <p:extLst>
      <p:ext uri="{BB962C8B-B14F-4D97-AF65-F5344CB8AC3E}">
        <p14:creationId xmlns:p14="http://schemas.microsoft.com/office/powerpoint/2010/main" val="3555048553"/>
      </p:ext>
    </p:extLst>
  </p:cSld>
  <p:clrMapOvr>
    <a:masterClrMapping/>
  </p:clrMapOvr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5C342A-B9A5-2869-ED63-55A78D4C3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Repens-toi,</a:t>
            </a:r>
            <a:br>
              <a:rPr lang="fr-FR" dirty="0"/>
            </a:br>
            <a:r>
              <a:rPr lang="fr-FR" dirty="0"/>
              <a:t>Suis la bonne voie,</a:t>
            </a:r>
          </a:p>
        </p:txBody>
      </p:sp>
    </p:spTree>
    <p:extLst>
      <p:ext uri="{BB962C8B-B14F-4D97-AF65-F5344CB8AC3E}">
        <p14:creationId xmlns:p14="http://schemas.microsoft.com/office/powerpoint/2010/main" val="1174825582"/>
      </p:ext>
    </p:extLst>
  </p:cSld>
  <p:clrMapOvr>
    <a:masterClrMapping/>
  </p:clrMapOvr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57FBC0-F532-832C-2B2F-8B8D7B7EB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Pauvre égaré !</a:t>
            </a:r>
          </a:p>
        </p:txBody>
      </p:sp>
    </p:spTree>
    <p:extLst>
      <p:ext uri="{BB962C8B-B14F-4D97-AF65-F5344CB8AC3E}">
        <p14:creationId xmlns:p14="http://schemas.microsoft.com/office/powerpoint/2010/main" val="2026880584"/>
      </p:ext>
    </p:extLst>
  </p:cSld>
  <p:clrMapOvr>
    <a:masterClrMapping/>
  </p:clrMapOvr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97A27F-1D34-3B8F-82D1-9D2A58A17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si l’élan de mon âme</a:t>
            </a:r>
          </a:p>
        </p:txBody>
      </p:sp>
    </p:spTree>
    <p:extLst>
      <p:ext uri="{BB962C8B-B14F-4D97-AF65-F5344CB8AC3E}">
        <p14:creationId xmlns:p14="http://schemas.microsoft.com/office/powerpoint/2010/main" val="3296811456"/>
      </p:ext>
    </p:extLst>
  </p:cSld>
  <p:clrMapOvr>
    <a:masterClrMapping/>
  </p:clrMapOvr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616EEE-34F4-653D-CB49-C2C3E41D1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t’aide à trouver la sérénité</a:t>
            </a:r>
          </a:p>
        </p:txBody>
      </p:sp>
    </p:spTree>
    <p:extLst>
      <p:ext uri="{BB962C8B-B14F-4D97-AF65-F5344CB8AC3E}">
        <p14:creationId xmlns:p14="http://schemas.microsoft.com/office/powerpoint/2010/main" val="2636344193"/>
      </p:ext>
    </p:extLst>
  </p:cSld>
  <p:clrMapOvr>
    <a:masterClrMapping/>
  </p:clrMapOvr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C1A8D3-A5F6-E999-E093-239E75FC4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Prends donc mon cœur</a:t>
            </a:r>
            <a:br>
              <a:rPr lang="fr-FR" dirty="0"/>
            </a:br>
            <a:r>
              <a:rPr lang="fr-FR" dirty="0"/>
              <a:t>qui s’enflamme.</a:t>
            </a:r>
          </a:p>
        </p:txBody>
      </p:sp>
    </p:spTree>
    <p:extLst>
      <p:ext uri="{BB962C8B-B14F-4D97-AF65-F5344CB8AC3E}">
        <p14:creationId xmlns:p14="http://schemas.microsoft.com/office/powerpoint/2010/main" val="1435669903"/>
      </p:ext>
    </p:extLst>
  </p:cSld>
  <p:clrMapOvr>
    <a:masterClrMapping/>
  </p:clrMapOvr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C7C3CA-0C37-B8F0-B76C-308A839A7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8012231"/>
      </p:ext>
    </p:extLst>
  </p:cSld>
  <p:clrMapOvr>
    <a:masterClrMapping/>
  </p:clrMapOvr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4F680B-DAB3-F9C4-1849-B7AB48F0C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Tu peux vivre d’amour</a:t>
            </a:r>
          </a:p>
        </p:txBody>
      </p:sp>
    </p:spTree>
    <p:extLst>
      <p:ext uri="{BB962C8B-B14F-4D97-AF65-F5344CB8AC3E}">
        <p14:creationId xmlns:p14="http://schemas.microsoft.com/office/powerpoint/2010/main" val="4089593357"/>
      </p:ext>
    </p:extLst>
  </p:cSld>
  <p:clrMapOvr>
    <a:masterClrMapping/>
  </p:clrMapOvr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70FBF2-CD84-3F24-E33B-45DBD8BBA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Mais ne nous fais pas la cour !</a:t>
            </a:r>
          </a:p>
        </p:txBody>
      </p:sp>
    </p:spTree>
    <p:extLst>
      <p:ext uri="{BB962C8B-B14F-4D97-AF65-F5344CB8AC3E}">
        <p14:creationId xmlns:p14="http://schemas.microsoft.com/office/powerpoint/2010/main" val="2501743598"/>
      </p:ext>
    </p:extLst>
  </p:cSld>
  <p:clrMapOvr>
    <a:masterClrMapping/>
  </p:clrMapOvr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5A0182-E870-D80A-6540-54C92B201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Tu peux vivre d’amour,</a:t>
            </a:r>
          </a:p>
        </p:txBody>
      </p:sp>
    </p:spTree>
    <p:extLst>
      <p:ext uri="{BB962C8B-B14F-4D97-AF65-F5344CB8AC3E}">
        <p14:creationId xmlns:p14="http://schemas.microsoft.com/office/powerpoint/2010/main" val="16562947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B1E756-E0F2-29F3-F244-F73B79D25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811334"/>
      </p:ext>
    </p:extLst>
  </p:cSld>
  <p:clrMapOvr>
    <a:masterClrMapping/>
  </p:clrMapOvr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6D23F8-CB1C-EACD-DC0F-61A049B70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Voici mon cœur pour toujours.</a:t>
            </a:r>
          </a:p>
        </p:txBody>
      </p:sp>
    </p:spTree>
    <p:extLst>
      <p:ext uri="{BB962C8B-B14F-4D97-AF65-F5344CB8AC3E}">
        <p14:creationId xmlns:p14="http://schemas.microsoft.com/office/powerpoint/2010/main" val="1911746586"/>
      </p:ext>
    </p:extLst>
  </p:cSld>
  <p:clrMapOvr>
    <a:masterClrMapping/>
  </p:clrMapOvr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08EAF1-A25A-1E1E-3EC0-58DAC4CC9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8373721"/>
      </p:ext>
    </p:extLst>
  </p:cSld>
  <p:clrMapOvr>
    <a:masterClrMapping/>
  </p:clrMapOvr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8E36DF-D127-FF07-2D75-13051DC41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Tu peux vivre d’amour,</a:t>
            </a:r>
            <a:br>
              <a:rPr lang="fr-FR" dirty="0"/>
            </a:br>
            <a:r>
              <a:rPr lang="fr-FR" dirty="0"/>
              <a:t>Mais ne nous fais pas la cour !</a:t>
            </a:r>
          </a:p>
        </p:txBody>
      </p:sp>
    </p:spTree>
    <p:extLst>
      <p:ext uri="{BB962C8B-B14F-4D97-AF65-F5344CB8AC3E}">
        <p14:creationId xmlns:p14="http://schemas.microsoft.com/office/powerpoint/2010/main" val="1255171276"/>
      </p:ext>
    </p:extLst>
  </p:cSld>
  <p:clrMapOvr>
    <a:masterClrMapping/>
  </p:clrMapOvr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F32CB1-AAB4-228B-D171-C39038FA6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Tu peux vivre d’amour,</a:t>
            </a:r>
            <a:br>
              <a:rPr lang="fr-FR" dirty="0"/>
            </a:br>
            <a:r>
              <a:rPr lang="fr-FR" dirty="0"/>
              <a:t>Voici mon cœur pour toujours !</a:t>
            </a:r>
          </a:p>
        </p:txBody>
      </p:sp>
    </p:spTree>
    <p:extLst>
      <p:ext uri="{BB962C8B-B14F-4D97-AF65-F5344CB8AC3E}">
        <p14:creationId xmlns:p14="http://schemas.microsoft.com/office/powerpoint/2010/main" val="79498607"/>
      </p:ext>
    </p:extLst>
  </p:cSld>
  <p:clrMapOvr>
    <a:masterClrMapping/>
  </p:clrMapOvr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D28A0-EBED-6797-9A1B-F2DB89125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148686"/>
      </p:ext>
    </p:extLst>
  </p:cSld>
  <p:clrMapOvr>
    <a:masterClrMapping/>
  </p:clrMapOvr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BC0CDB-D827-69C2-84C9-542DD544C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Pauvre égaré,</a:t>
            </a:r>
          </a:p>
        </p:txBody>
      </p:sp>
    </p:spTree>
    <p:extLst>
      <p:ext uri="{BB962C8B-B14F-4D97-AF65-F5344CB8AC3E}">
        <p14:creationId xmlns:p14="http://schemas.microsoft.com/office/powerpoint/2010/main" val="628087097"/>
      </p:ext>
    </p:extLst>
  </p:cSld>
  <p:clrMapOvr>
    <a:masterClrMapping/>
  </p:clrMapOvr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2E30C6-3262-B2BD-FF61-AF36A1989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Bien que tu te sois fourvoyé,</a:t>
            </a:r>
          </a:p>
        </p:txBody>
      </p:sp>
    </p:spTree>
    <p:extLst>
      <p:ext uri="{BB962C8B-B14F-4D97-AF65-F5344CB8AC3E}">
        <p14:creationId xmlns:p14="http://schemas.microsoft.com/office/powerpoint/2010/main" val="1326151129"/>
      </p:ext>
    </p:extLst>
  </p:cSld>
  <p:clrMapOvr>
    <a:masterClrMapping/>
  </p:clrMapOvr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CF2122-9DEC-E30D-9D45-9A5ECFA90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Repens-toi,</a:t>
            </a:r>
            <a:br>
              <a:rPr lang="fr-FR" dirty="0"/>
            </a:br>
            <a:r>
              <a:rPr lang="fr-FR" dirty="0"/>
              <a:t>Suis la bonne voie,</a:t>
            </a:r>
          </a:p>
        </p:txBody>
      </p:sp>
    </p:spTree>
    <p:extLst>
      <p:ext uri="{BB962C8B-B14F-4D97-AF65-F5344CB8AC3E}">
        <p14:creationId xmlns:p14="http://schemas.microsoft.com/office/powerpoint/2010/main" val="1396989941"/>
      </p:ext>
    </p:extLst>
  </p:cSld>
  <p:clrMapOvr>
    <a:masterClrMapping/>
  </p:clrMapOvr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7BE6C3-8A3B-433B-4717-7C4B312E2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Pauvre égaré !</a:t>
            </a:r>
          </a:p>
        </p:txBody>
      </p:sp>
    </p:spTree>
    <p:extLst>
      <p:ext uri="{BB962C8B-B14F-4D97-AF65-F5344CB8AC3E}">
        <p14:creationId xmlns:p14="http://schemas.microsoft.com/office/powerpoint/2010/main" val="2756033512"/>
      </p:ext>
    </p:extLst>
  </p:cSld>
  <p:clrMapOvr>
    <a:masterClrMapping/>
  </p:clrMapOvr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0752F-3A11-9D72-D5EA-FBB663593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B29C7E-6669-BC33-9B30-84055D4E4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Pauvre égaré !</a:t>
            </a:r>
          </a:p>
        </p:txBody>
      </p:sp>
    </p:spTree>
    <p:extLst>
      <p:ext uri="{BB962C8B-B14F-4D97-AF65-F5344CB8AC3E}">
        <p14:creationId xmlns:p14="http://schemas.microsoft.com/office/powerpoint/2010/main" val="22146717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F351C2-151D-1812-690B-C8AB359A5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J’étais une nourrice idiote</a:t>
            </a:r>
            <a:br>
              <a:rPr lang="fr-FR" dirty="0"/>
            </a:br>
            <a:r>
              <a:rPr lang="fr-FR" dirty="0"/>
              <a:t>et je ne comprenais rien,</a:t>
            </a:r>
          </a:p>
        </p:txBody>
      </p:sp>
    </p:spTree>
    <p:extLst>
      <p:ext uri="{BB962C8B-B14F-4D97-AF65-F5344CB8AC3E}">
        <p14:creationId xmlns:p14="http://schemas.microsoft.com/office/powerpoint/2010/main" val="192596410"/>
      </p:ext>
    </p:extLst>
  </p:cSld>
  <p:clrMapOvr>
    <a:masterClrMapping/>
  </p:clrMapOvr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85B2E6-F5CA-A20A-A538-3336280BE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Tu brûles mon âme,</a:t>
            </a:r>
            <a:endParaRPr lang="fr-F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864332"/>
      </p:ext>
    </p:extLst>
  </p:cSld>
  <p:clrMapOvr>
    <a:masterClrMapping/>
  </p:clrMapOvr>
</p:sld>
</file>

<file path=ppt/slides/slide2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606479-05CF-3F63-E40B-DD38D0E49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Mon cœur s’enflamme.</a:t>
            </a:r>
            <a:endParaRPr lang="fr-F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783939"/>
      </p:ext>
    </p:extLst>
  </p:cSld>
  <p:clrMapOvr>
    <a:masterClrMapping/>
  </p:clrMapOvr>
</p:sld>
</file>

<file path=ppt/slides/slide2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699545-1866-47CA-DF7F-DF9353BBD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7854331"/>
      </p:ext>
    </p:extLst>
  </p:cSld>
  <p:clrMapOvr>
    <a:masterClrMapping/>
  </p:clrMapOvr>
</p:sld>
</file>

<file path=ppt/slides/slide2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26EBCF-38A8-40C2-A1FB-4B710737E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Tu peux vivre d’amour,</a:t>
            </a:r>
            <a:br>
              <a:rPr lang="fr-FR" dirty="0"/>
            </a:br>
            <a:r>
              <a:rPr lang="fr-FR" dirty="0"/>
              <a:t>Mais ne nous fais pas la cour !</a:t>
            </a:r>
          </a:p>
        </p:txBody>
      </p:sp>
    </p:spTree>
    <p:extLst>
      <p:ext uri="{BB962C8B-B14F-4D97-AF65-F5344CB8AC3E}">
        <p14:creationId xmlns:p14="http://schemas.microsoft.com/office/powerpoint/2010/main" val="685387473"/>
      </p:ext>
    </p:extLst>
  </p:cSld>
  <p:clrMapOvr>
    <a:masterClrMapping/>
  </p:clrMapOvr>
</p:sld>
</file>

<file path=ppt/slides/slide2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0B8F6916-76CC-5BB1-895E-3D35654A6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0075814"/>
      </p:ext>
    </p:extLst>
  </p:cSld>
  <p:clrMapOvr>
    <a:masterClrMapping/>
  </p:clrMapOvr>
</p:sld>
</file>

<file path=ppt/slides/slide2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6FD34F5-44C3-CE97-5FBA-A3939E8EA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S’enflamme !</a:t>
            </a:r>
            <a:endParaRPr lang="fr-F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77683"/>
      </p:ext>
    </p:extLst>
  </p:cSld>
  <p:clrMapOvr>
    <a:masterClrMapping/>
  </p:clrMapOvr>
</p:sld>
</file>

<file path=ppt/slides/slide2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F67F43-AB14-BDAD-00FE-A62AFF027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6475882"/>
      </p:ext>
    </p:extLst>
  </p:cSld>
  <p:clrMapOvr>
    <a:masterClrMapping/>
  </p:clrMapOvr>
</p:sld>
</file>

<file path=ppt/slides/slide2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A70C14-A6AC-B8A1-BE08-5E5E3843A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Ah, mes sœurs chéries,</a:t>
            </a:r>
          </a:p>
        </p:txBody>
      </p:sp>
    </p:spTree>
    <p:extLst>
      <p:ext uri="{BB962C8B-B14F-4D97-AF65-F5344CB8AC3E}">
        <p14:creationId xmlns:p14="http://schemas.microsoft.com/office/powerpoint/2010/main" val="1644891521"/>
      </p:ext>
    </p:extLst>
  </p:cSld>
  <p:clrMapOvr>
    <a:masterClrMapping/>
  </p:clrMapOvr>
</p:sld>
</file>

<file path=ppt/slides/slide2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908F14-E75C-E6D3-BC6A-5D47F412A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Que devons-nous faire ?</a:t>
            </a:r>
          </a:p>
        </p:txBody>
      </p:sp>
    </p:spTree>
    <p:extLst>
      <p:ext uri="{BB962C8B-B14F-4D97-AF65-F5344CB8AC3E}">
        <p14:creationId xmlns:p14="http://schemas.microsoft.com/office/powerpoint/2010/main" val="190050693"/>
      </p:ext>
    </p:extLst>
  </p:cSld>
  <p:clrMapOvr>
    <a:masterClrMapping/>
  </p:clrMapOvr>
</p:sld>
</file>

<file path=ppt/slides/slide2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F64659-22A4-D25D-7EB1-AEC8951D4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La décence prescrit</a:t>
            </a:r>
          </a:p>
        </p:txBody>
      </p:sp>
    </p:spTree>
    <p:extLst>
      <p:ext uri="{BB962C8B-B14F-4D97-AF65-F5344CB8AC3E}">
        <p14:creationId xmlns:p14="http://schemas.microsoft.com/office/powerpoint/2010/main" val="902777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607F59-38CE-AB3C-C309-9D79A36FB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suis dure d’oreille et j’ai confondu</a:t>
            </a:r>
            <a:br>
              <a:rPr lang="fr-FR" dirty="0"/>
            </a:br>
            <a:r>
              <a:rPr lang="fr-FR" dirty="0"/>
              <a:t>car je n’entendais pas très bien.</a:t>
            </a:r>
          </a:p>
        </p:txBody>
      </p:sp>
    </p:spTree>
    <p:extLst>
      <p:ext uri="{BB962C8B-B14F-4D97-AF65-F5344CB8AC3E}">
        <p14:creationId xmlns:p14="http://schemas.microsoft.com/office/powerpoint/2010/main" val="3937485755"/>
      </p:ext>
    </p:extLst>
  </p:cSld>
  <p:clrMapOvr>
    <a:masterClrMapping/>
  </p:clrMapOvr>
</p:sld>
</file>

<file path=ppt/slides/slide2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DEA162-1EE2-7DD9-4AEF-365308D5F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De rester voir l’affaire,</a:t>
            </a:r>
          </a:p>
        </p:txBody>
      </p:sp>
    </p:spTree>
    <p:extLst>
      <p:ext uri="{BB962C8B-B14F-4D97-AF65-F5344CB8AC3E}">
        <p14:creationId xmlns:p14="http://schemas.microsoft.com/office/powerpoint/2010/main" val="2548362760"/>
      </p:ext>
    </p:extLst>
  </p:cSld>
  <p:clrMapOvr>
    <a:masterClrMapping/>
  </p:clrMapOvr>
</p:sld>
</file>

<file path=ppt/slides/slide2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88D0BF-47CC-DD6D-8C43-375B3EF7A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Mais que nous dit le cœur ?</a:t>
            </a:r>
          </a:p>
        </p:txBody>
      </p:sp>
    </p:spTree>
    <p:extLst>
      <p:ext uri="{BB962C8B-B14F-4D97-AF65-F5344CB8AC3E}">
        <p14:creationId xmlns:p14="http://schemas.microsoft.com/office/powerpoint/2010/main" val="4210555701"/>
      </p:ext>
    </p:extLst>
  </p:cSld>
  <p:clrMapOvr>
    <a:masterClrMapping/>
  </p:clrMapOvr>
</p:sld>
</file>

<file path=ppt/slides/slide2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650E01-E5B2-FC8C-FC41-4C605F699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« Laissons-les tranquilles,</a:t>
            </a:r>
          </a:p>
        </p:txBody>
      </p:sp>
    </p:spTree>
    <p:extLst>
      <p:ext uri="{BB962C8B-B14F-4D97-AF65-F5344CB8AC3E}">
        <p14:creationId xmlns:p14="http://schemas.microsoft.com/office/powerpoint/2010/main" val="1887441752"/>
      </p:ext>
    </p:extLst>
  </p:cSld>
  <p:clrMapOvr>
    <a:masterClrMapping/>
  </p:clrMapOvr>
</p:sld>
</file>

<file path=ppt/slides/slide2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AAE6A8-F58C-D1DC-0B45-109833861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Regardons ailleurs,</a:t>
            </a:r>
          </a:p>
        </p:txBody>
      </p:sp>
    </p:spTree>
    <p:extLst>
      <p:ext uri="{BB962C8B-B14F-4D97-AF65-F5344CB8AC3E}">
        <p14:creationId xmlns:p14="http://schemas.microsoft.com/office/powerpoint/2010/main" val="2889766481"/>
      </p:ext>
    </p:extLst>
  </p:cSld>
  <p:clrMapOvr>
    <a:masterClrMapping/>
  </p:clrMapOvr>
</p:sld>
</file>

<file path=ppt/slides/slide2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59DF1B-DA56-E755-66F2-8FF109CDC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Qu’ils vivent leur idylle. »</a:t>
            </a:r>
          </a:p>
        </p:txBody>
      </p:sp>
    </p:spTree>
    <p:extLst>
      <p:ext uri="{BB962C8B-B14F-4D97-AF65-F5344CB8AC3E}">
        <p14:creationId xmlns:p14="http://schemas.microsoft.com/office/powerpoint/2010/main" val="2540760179"/>
      </p:ext>
    </p:extLst>
  </p:cSld>
  <p:clrMapOvr>
    <a:masterClrMapping/>
  </p:clrMapOvr>
</p:sld>
</file>

<file path=ppt/slides/slide2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0FD5F5-4EE7-BD4E-5398-F9C37F09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1488570"/>
      </p:ext>
    </p:extLst>
  </p:cSld>
  <p:clrMapOvr>
    <a:masterClrMapping/>
  </p:clrMapOvr>
</p:sld>
</file>

<file path=ppt/slides/slide2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454B7E-3836-4071-1C2F-7D47D76E3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Son histoire pourrait être</a:t>
            </a:r>
          </a:p>
        </p:txBody>
      </p:sp>
    </p:spTree>
    <p:extLst>
      <p:ext uri="{BB962C8B-B14F-4D97-AF65-F5344CB8AC3E}">
        <p14:creationId xmlns:p14="http://schemas.microsoft.com/office/powerpoint/2010/main" val="429952610"/>
      </p:ext>
    </p:extLst>
  </p:cSld>
  <p:clrMapOvr>
    <a:masterClrMapping/>
  </p:clrMapOvr>
</p:sld>
</file>

<file path=ppt/slides/slide2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2BFD53-EB14-736E-1B87-3BF11F206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La tienne ou bien la mienne,</a:t>
            </a:r>
          </a:p>
        </p:txBody>
      </p:sp>
    </p:spTree>
    <p:extLst>
      <p:ext uri="{BB962C8B-B14F-4D97-AF65-F5344CB8AC3E}">
        <p14:creationId xmlns:p14="http://schemas.microsoft.com/office/powerpoint/2010/main" val="656629600"/>
      </p:ext>
    </p:extLst>
  </p:cSld>
  <p:clrMapOvr>
    <a:masterClrMapping/>
  </p:clrMapOvr>
</p:sld>
</file>

<file path=ppt/slides/slide2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E5EBE5-C31A-14D7-9BC7-22018DA3F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Il faut la permettre.</a:t>
            </a:r>
          </a:p>
        </p:txBody>
      </p:sp>
    </p:spTree>
    <p:extLst>
      <p:ext uri="{BB962C8B-B14F-4D97-AF65-F5344CB8AC3E}">
        <p14:creationId xmlns:p14="http://schemas.microsoft.com/office/powerpoint/2010/main" val="551817016"/>
      </p:ext>
    </p:extLst>
  </p:cSld>
  <p:clrMapOvr>
    <a:masterClrMapping/>
  </p:clrMapOvr>
</p:sld>
</file>

<file path=ppt/slides/slide2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8B207D-261B-C64B-E76F-1B84A7969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Qu’à cela ne tienne,</a:t>
            </a:r>
          </a:p>
        </p:txBody>
      </p:sp>
    </p:spTree>
    <p:extLst>
      <p:ext uri="{BB962C8B-B14F-4D97-AF65-F5344CB8AC3E}">
        <p14:creationId xmlns:p14="http://schemas.microsoft.com/office/powerpoint/2010/main" val="24492535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C66979-6B66-92C1-901D-C259A8E1F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Tout s’est mélangé dans ma tête</a:t>
            </a:r>
            <a:br>
              <a:rPr lang="fr-FR" dirty="0"/>
            </a:br>
            <a:r>
              <a:rPr lang="fr-FR" dirty="0"/>
              <a:t>pour cette mission délicate,</a:t>
            </a:r>
          </a:p>
        </p:txBody>
      </p:sp>
    </p:spTree>
    <p:extLst>
      <p:ext uri="{BB962C8B-B14F-4D97-AF65-F5344CB8AC3E}">
        <p14:creationId xmlns:p14="http://schemas.microsoft.com/office/powerpoint/2010/main" val="1740135542"/>
      </p:ext>
    </p:extLst>
  </p:cSld>
  <p:clrMapOvr>
    <a:masterClrMapping/>
  </p:clrMapOvr>
</p:sld>
</file>

<file path=ppt/slides/slide2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F24D67-E49D-C4DE-F57E-145233133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C’est peut-être mieux.</a:t>
            </a:r>
          </a:p>
        </p:txBody>
      </p:sp>
    </p:spTree>
    <p:extLst>
      <p:ext uri="{BB962C8B-B14F-4D97-AF65-F5344CB8AC3E}">
        <p14:creationId xmlns:p14="http://schemas.microsoft.com/office/powerpoint/2010/main" val="2093582949"/>
      </p:ext>
    </p:extLst>
  </p:cSld>
  <p:clrMapOvr>
    <a:masterClrMapping/>
  </p:clrMapOvr>
</p:sld>
</file>

<file path=ppt/slides/slide2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AA9809-5A20-1D6A-601A-A2715DD31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Soyons de bonnes fées.</a:t>
            </a:r>
          </a:p>
        </p:txBody>
      </p:sp>
    </p:spTree>
    <p:extLst>
      <p:ext uri="{BB962C8B-B14F-4D97-AF65-F5344CB8AC3E}">
        <p14:creationId xmlns:p14="http://schemas.microsoft.com/office/powerpoint/2010/main" val="3365716866"/>
      </p:ext>
    </p:extLst>
  </p:cSld>
  <p:clrMapOvr>
    <a:masterClrMapping/>
  </p:clrMapOvr>
</p:sld>
</file>

<file path=ppt/slides/slide2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DAFBD-0C9A-30D2-DE5C-F5A881326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Donc fermons les yeux,</a:t>
            </a:r>
          </a:p>
        </p:txBody>
      </p:sp>
    </p:spTree>
    <p:extLst>
      <p:ext uri="{BB962C8B-B14F-4D97-AF65-F5344CB8AC3E}">
        <p14:creationId xmlns:p14="http://schemas.microsoft.com/office/powerpoint/2010/main" val="1915771768"/>
      </p:ext>
    </p:extLst>
  </p:cSld>
  <p:clrMapOvr>
    <a:masterClrMapping/>
  </p:clrMapOvr>
</p:sld>
</file>

<file path=ppt/slides/slide2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7C03F6-B33A-C45D-99C3-8F7AD60EA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Parlons du temps qu’il fait.</a:t>
            </a:r>
          </a:p>
        </p:txBody>
      </p:sp>
    </p:spTree>
    <p:extLst>
      <p:ext uri="{BB962C8B-B14F-4D97-AF65-F5344CB8AC3E}">
        <p14:creationId xmlns:p14="http://schemas.microsoft.com/office/powerpoint/2010/main" val="1455212868"/>
      </p:ext>
    </p:extLst>
  </p:cSld>
  <p:clrMapOvr>
    <a:masterClrMapping/>
  </p:clrMapOvr>
</p:sld>
</file>

<file path=ppt/slides/slide2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E792F0-19EA-461B-7C61-E2EA24B7B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Oui, oui ! Parlons du temps qu’il fait.</a:t>
            </a:r>
          </a:p>
        </p:txBody>
      </p:sp>
    </p:spTree>
    <p:extLst>
      <p:ext uri="{BB962C8B-B14F-4D97-AF65-F5344CB8AC3E}">
        <p14:creationId xmlns:p14="http://schemas.microsoft.com/office/powerpoint/2010/main" val="491665996"/>
      </p:ext>
    </p:extLst>
  </p:cSld>
  <p:clrMapOvr>
    <a:masterClrMapping/>
  </p:clrMapOvr>
</p:sld>
</file>

<file path=ppt/slides/slide2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FFF9FF-FC8D-5BE1-5FC2-766172A61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808737"/>
      </p:ext>
    </p:extLst>
  </p:cSld>
  <p:clrMapOvr>
    <a:masterClrMapping/>
  </p:clrMapOvr>
</p:sld>
</file>

<file path=ppt/slides/slide2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A47FBC-A2DA-4029-D345-6D6DD0146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soleil brille dans le ciel bleu,</a:t>
            </a:r>
            <a:br>
              <a:rPr lang="fr-FR" dirty="0"/>
            </a:br>
            <a:r>
              <a:rPr lang="fr-FR" dirty="0"/>
              <a:t>Le temps est chaud, c’est fabuleux</a:t>
            </a:r>
          </a:p>
        </p:txBody>
      </p:sp>
    </p:spTree>
    <p:extLst>
      <p:ext uri="{BB962C8B-B14F-4D97-AF65-F5344CB8AC3E}">
        <p14:creationId xmlns:p14="http://schemas.microsoft.com/office/powerpoint/2010/main" val="695385555"/>
      </p:ext>
    </p:extLst>
  </p:cSld>
  <p:clrMapOvr>
    <a:masterClrMapping/>
  </p:clrMapOvr>
</p:sld>
</file>

<file path=ppt/slides/slide2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9CEAE2-8849-22FC-4F30-B75ACE242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tout est sec, même la bruyère</a:t>
            </a:r>
            <a:br>
              <a:rPr lang="fr-FR" dirty="0"/>
            </a:br>
            <a:r>
              <a:rPr lang="fr-FR" dirty="0"/>
              <a:t>Alors qu’il a bien plu hier.</a:t>
            </a:r>
          </a:p>
        </p:txBody>
      </p:sp>
    </p:spTree>
    <p:extLst>
      <p:ext uri="{BB962C8B-B14F-4D97-AF65-F5344CB8AC3E}">
        <p14:creationId xmlns:p14="http://schemas.microsoft.com/office/powerpoint/2010/main" val="1206862448"/>
      </p:ext>
    </p:extLst>
  </p:cSld>
  <p:clrMapOvr>
    <a:masterClrMapping/>
  </p:clrMapOvr>
</p:sld>
</file>

<file path=ppt/slides/slide2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031A4F-6485-95B5-1C59-45DFF8A97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Demain la pluie peut revenir</a:t>
            </a:r>
            <a:br>
              <a:rPr lang="fr-FR" dirty="0"/>
            </a:br>
            <a:r>
              <a:rPr lang="fr-FR" dirty="0"/>
              <a:t>Et le muguet pourrait sortir.</a:t>
            </a:r>
          </a:p>
        </p:txBody>
      </p:sp>
    </p:spTree>
    <p:extLst>
      <p:ext uri="{BB962C8B-B14F-4D97-AF65-F5344CB8AC3E}">
        <p14:creationId xmlns:p14="http://schemas.microsoft.com/office/powerpoint/2010/main" val="1101052222"/>
      </p:ext>
    </p:extLst>
  </p:cSld>
  <p:clrMapOvr>
    <a:masterClrMapping/>
  </p:clrMapOvr>
</p:sld>
</file>

<file path=ppt/slides/slide2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193DD4-3B59-A22C-EC74-7AF7FCC52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À ce que disent les gens d’ici,</a:t>
            </a:r>
            <a:br>
              <a:rPr lang="fr-FR" dirty="0"/>
            </a:br>
            <a:r>
              <a:rPr lang="fr-FR" dirty="0"/>
              <a:t>Il fera beau tout ce mois-ci.</a:t>
            </a:r>
          </a:p>
        </p:txBody>
      </p:sp>
    </p:spTree>
    <p:extLst>
      <p:ext uri="{BB962C8B-B14F-4D97-AF65-F5344CB8AC3E}">
        <p14:creationId xmlns:p14="http://schemas.microsoft.com/office/powerpoint/2010/main" val="60369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F519F3-34FB-3584-54E3-33C7AC336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Alors j’ai placé le bon p’tit gars</a:t>
            </a:r>
            <a:br>
              <a:rPr lang="fr-FR" dirty="0"/>
            </a:br>
            <a:r>
              <a:rPr lang="fr-FR" dirty="0"/>
              <a:t>comme mousse chez un pirate !</a:t>
            </a:r>
          </a:p>
        </p:txBody>
      </p:sp>
    </p:spTree>
    <p:extLst>
      <p:ext uri="{BB962C8B-B14F-4D97-AF65-F5344CB8AC3E}">
        <p14:creationId xmlns:p14="http://schemas.microsoft.com/office/powerpoint/2010/main" val="2412112825"/>
      </p:ext>
    </p:extLst>
  </p:cSld>
  <p:clrMapOvr>
    <a:masterClrMapping/>
  </p:clrMapOvr>
</p:sld>
</file>

<file path=ppt/slides/slide2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A0D9B0-1099-D9F4-1D5A-743E45438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2CCF9F-9ADD-7069-4B5E-26D1CC3E5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Demain la pluie peut revenir</a:t>
            </a:r>
            <a:br>
              <a:rPr lang="fr-FR" dirty="0"/>
            </a:br>
            <a:r>
              <a:rPr lang="fr-FR" dirty="0"/>
              <a:t>Et le muguet pourrait sortir.</a:t>
            </a:r>
          </a:p>
        </p:txBody>
      </p:sp>
    </p:spTree>
    <p:extLst>
      <p:ext uri="{BB962C8B-B14F-4D97-AF65-F5344CB8AC3E}">
        <p14:creationId xmlns:p14="http://schemas.microsoft.com/office/powerpoint/2010/main" val="3801679313"/>
      </p:ext>
    </p:extLst>
  </p:cSld>
  <p:clrMapOvr>
    <a:masterClrMapping/>
  </p:clrMapOvr>
</p:sld>
</file>

<file path=ppt/slides/slide2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28807-DD21-DA18-3381-D1276642F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594C3E-B75F-1766-705E-9063F87CA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À ce que disent les gens d’ici,</a:t>
            </a:r>
            <a:br>
              <a:rPr lang="fr-FR" dirty="0"/>
            </a:br>
            <a:r>
              <a:rPr lang="fr-FR" dirty="0"/>
              <a:t>Il fera beau tout ce mois-ci.</a:t>
            </a:r>
          </a:p>
        </p:txBody>
      </p:sp>
    </p:spTree>
    <p:extLst>
      <p:ext uri="{BB962C8B-B14F-4D97-AF65-F5344CB8AC3E}">
        <p14:creationId xmlns:p14="http://schemas.microsoft.com/office/powerpoint/2010/main" val="213250743"/>
      </p:ext>
    </p:extLst>
  </p:cSld>
  <p:clrMapOvr>
    <a:masterClrMapping/>
  </p:clrMapOvr>
</p:sld>
</file>

<file path=ppt/slides/slide2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BE49C-EB94-4133-30C9-06024CC97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BFE275-2CD4-3976-EED0-D8505F32D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Demain la pluie peut revenir</a:t>
            </a:r>
          </a:p>
        </p:txBody>
      </p:sp>
    </p:spTree>
    <p:extLst>
      <p:ext uri="{BB962C8B-B14F-4D97-AF65-F5344CB8AC3E}">
        <p14:creationId xmlns:p14="http://schemas.microsoft.com/office/powerpoint/2010/main" val="2656279705"/>
      </p:ext>
    </p:extLst>
  </p:cSld>
  <p:clrMapOvr>
    <a:masterClrMapping/>
  </p:clrMapOvr>
</p:sld>
</file>

<file path=ppt/slides/slide2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99B45-7AD4-5F8B-E8B3-A7A8A679B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Naguère jeune fille</a:t>
            </a:r>
            <a:br>
              <a:rPr lang="fr-FR" dirty="0"/>
            </a:br>
            <a:r>
              <a:rPr lang="fr-FR" dirty="0"/>
              <a:t>Réduite à son foyer,</a:t>
            </a:r>
            <a:endParaRPr lang="fr-FR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879212"/>
      </p:ext>
    </p:extLst>
  </p:cSld>
  <p:clrMapOvr>
    <a:masterClrMapping/>
  </p:clrMapOvr>
</p:sld>
</file>

<file path=ppt/slides/slide2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D72839-A835-488D-4E65-BD78EE953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Mon cœur soudain vacille</a:t>
            </a:r>
            <a:br>
              <a:rPr lang="fr-FR" dirty="0"/>
            </a:br>
            <a:r>
              <a:rPr lang="fr-FR" dirty="0"/>
              <a:t>et je suis émerveillée</a:t>
            </a:r>
          </a:p>
        </p:txBody>
      </p:sp>
    </p:spTree>
    <p:extLst>
      <p:ext uri="{BB962C8B-B14F-4D97-AF65-F5344CB8AC3E}">
        <p14:creationId xmlns:p14="http://schemas.microsoft.com/office/powerpoint/2010/main" val="205454234"/>
      </p:ext>
    </p:extLst>
  </p:cSld>
  <p:clrMapOvr>
    <a:masterClrMapping/>
  </p:clrMapOvr>
</p:sld>
</file>

<file path=ppt/slides/slide2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EA1EB9-6318-0BC3-6344-44B4DDCBF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Le monde autour de moi</a:t>
            </a:r>
            <a:br>
              <a:rPr lang="fr-FR" dirty="0"/>
            </a:br>
            <a:r>
              <a:rPr lang="fr-FR" dirty="0"/>
              <a:t>A banni toute tristesse.</a:t>
            </a:r>
          </a:p>
        </p:txBody>
      </p:sp>
    </p:spTree>
    <p:extLst>
      <p:ext uri="{BB962C8B-B14F-4D97-AF65-F5344CB8AC3E}">
        <p14:creationId xmlns:p14="http://schemas.microsoft.com/office/powerpoint/2010/main" val="2635466351"/>
      </p:ext>
    </p:extLst>
  </p:cSld>
  <p:clrMapOvr>
    <a:masterClrMapping/>
  </p:clrMapOvr>
</p:sld>
</file>

<file path=ppt/slides/slide2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53C8CA-B925-09C1-0728-D022A384B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Mon âme s’enflamme d’allégresse !</a:t>
            </a:r>
          </a:p>
        </p:txBody>
      </p:sp>
    </p:spTree>
    <p:extLst>
      <p:ext uri="{BB962C8B-B14F-4D97-AF65-F5344CB8AC3E}">
        <p14:creationId xmlns:p14="http://schemas.microsoft.com/office/powerpoint/2010/main" val="1951612145"/>
      </p:ext>
    </p:extLst>
  </p:cSld>
  <p:clrMapOvr>
    <a:masterClrMapping/>
  </p:clrMapOvr>
</p:sld>
</file>

<file path=ppt/slides/slide2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CB747C-A208-81C6-A327-00761E6AE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Moi aussi, mon âme </a:t>
            </a:r>
            <a:br>
              <a:rPr lang="fr-FR" dirty="0"/>
            </a:br>
            <a:r>
              <a:rPr lang="fr-FR" dirty="0"/>
              <a:t>s’enflamme d’allégresse !</a:t>
            </a:r>
          </a:p>
        </p:txBody>
      </p:sp>
    </p:spTree>
    <p:extLst>
      <p:ext uri="{BB962C8B-B14F-4D97-AF65-F5344CB8AC3E}">
        <p14:creationId xmlns:p14="http://schemas.microsoft.com/office/powerpoint/2010/main" val="1148512425"/>
      </p:ext>
    </p:extLst>
  </p:cSld>
  <p:clrMapOvr>
    <a:masterClrMapping/>
  </p:clrMapOvr>
</p:sld>
</file>

<file path=ppt/slides/slide2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D2AF0C-ACD0-BD6B-4CAD-28A39A3BD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946049"/>
      </p:ext>
    </p:extLst>
  </p:cSld>
  <p:clrMapOvr>
    <a:masterClrMapping/>
  </p:clrMapOvr>
</p:sld>
</file>

<file path=ppt/slides/slide2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935AB-18B5-C696-2B58-DEEB4EE07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F30709-DDD3-895C-91FA-0BC7327CC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soleil brille dans le ciel bleu,</a:t>
            </a:r>
            <a:br>
              <a:rPr lang="fr-FR" dirty="0"/>
            </a:br>
            <a:r>
              <a:rPr lang="fr-FR" dirty="0"/>
              <a:t>Le temps est chaud, c’est fabuleux</a:t>
            </a:r>
          </a:p>
        </p:txBody>
      </p:sp>
    </p:spTree>
    <p:extLst>
      <p:ext uri="{BB962C8B-B14F-4D97-AF65-F5344CB8AC3E}">
        <p14:creationId xmlns:p14="http://schemas.microsoft.com/office/powerpoint/2010/main" val="204563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E5CACC9-F636-B678-6002-D7F9E7518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64166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D23FC6-7A4B-5640-8011-656F5CDDB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Quelle triste erreur j’ai faite ainsi</a:t>
            </a:r>
            <a:br>
              <a:rPr lang="fr-FR" dirty="0"/>
            </a:br>
            <a:r>
              <a:rPr lang="fr-FR" dirty="0"/>
              <a:t>et je l’ai livré sans jugeote</a:t>
            </a:r>
          </a:p>
        </p:txBody>
      </p:sp>
    </p:spTree>
    <p:extLst>
      <p:ext uri="{BB962C8B-B14F-4D97-AF65-F5344CB8AC3E}">
        <p14:creationId xmlns:p14="http://schemas.microsoft.com/office/powerpoint/2010/main" val="1089340654"/>
      </p:ext>
    </p:extLst>
  </p:cSld>
  <p:clrMapOvr>
    <a:masterClrMapping/>
  </p:clrMapOvr>
</p:sld>
</file>

<file path=ppt/slides/slide3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EEE65-EBF0-91CF-0AC1-405EDA40B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B48EFC-2C94-4300-3568-5F578163A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tout est sec, même la bruyère</a:t>
            </a:r>
            <a:br>
              <a:rPr lang="fr-FR" dirty="0"/>
            </a:br>
            <a:r>
              <a:rPr lang="fr-FR" dirty="0"/>
              <a:t>Alors qu’il a bien plu hier.</a:t>
            </a:r>
          </a:p>
        </p:txBody>
      </p:sp>
    </p:spTree>
    <p:extLst>
      <p:ext uri="{BB962C8B-B14F-4D97-AF65-F5344CB8AC3E}">
        <p14:creationId xmlns:p14="http://schemas.microsoft.com/office/powerpoint/2010/main" val="1263478941"/>
      </p:ext>
    </p:extLst>
  </p:cSld>
  <p:clrMapOvr>
    <a:masterClrMapping/>
  </p:clrMapOvr>
</p:sld>
</file>

<file path=ppt/slides/slide3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284DE-29B1-7FFB-A5D3-7375E98B4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C775C9-4FEE-8F63-AE4D-3B001AB73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Demain la pluie peut revenir</a:t>
            </a:r>
            <a:br>
              <a:rPr lang="fr-FR" dirty="0"/>
            </a:br>
            <a:r>
              <a:rPr lang="fr-FR" dirty="0"/>
              <a:t>Et le muguet pourrait sortir.</a:t>
            </a:r>
          </a:p>
        </p:txBody>
      </p:sp>
    </p:spTree>
    <p:extLst>
      <p:ext uri="{BB962C8B-B14F-4D97-AF65-F5344CB8AC3E}">
        <p14:creationId xmlns:p14="http://schemas.microsoft.com/office/powerpoint/2010/main" val="715068364"/>
      </p:ext>
    </p:extLst>
  </p:cSld>
  <p:clrMapOvr>
    <a:masterClrMapping/>
  </p:clrMapOvr>
</p:sld>
</file>

<file path=ppt/slides/slide3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A9A313-717C-D1F5-3C18-0B0A2BFE8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49EEDF-CBD0-E6B5-A2C5-72D7D7578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À ce que disent les gens d’ici,</a:t>
            </a:r>
            <a:br>
              <a:rPr lang="fr-FR" dirty="0"/>
            </a:br>
            <a:r>
              <a:rPr lang="fr-FR" dirty="0"/>
              <a:t>Il fera beau tout ce mois-ci.</a:t>
            </a:r>
          </a:p>
        </p:txBody>
      </p:sp>
    </p:spTree>
    <p:extLst>
      <p:ext uri="{BB962C8B-B14F-4D97-AF65-F5344CB8AC3E}">
        <p14:creationId xmlns:p14="http://schemas.microsoft.com/office/powerpoint/2010/main" val="2546794033"/>
      </p:ext>
    </p:extLst>
  </p:cSld>
  <p:clrMapOvr>
    <a:masterClrMapping/>
  </p:clrMapOvr>
</p:sld>
</file>

<file path=ppt/slides/slide3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8172C-AAD1-F46F-7099-09492E19B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FC2BBA-8F7B-6336-D83F-7C08FA0F8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Demain la pluie peut revenir</a:t>
            </a:r>
            <a:br>
              <a:rPr lang="fr-FR" dirty="0"/>
            </a:br>
            <a:r>
              <a:rPr lang="fr-FR" dirty="0"/>
              <a:t>Et le muguet pourrait sortir.</a:t>
            </a:r>
          </a:p>
        </p:txBody>
      </p:sp>
    </p:spTree>
    <p:extLst>
      <p:ext uri="{BB962C8B-B14F-4D97-AF65-F5344CB8AC3E}">
        <p14:creationId xmlns:p14="http://schemas.microsoft.com/office/powerpoint/2010/main" val="2293804900"/>
      </p:ext>
    </p:extLst>
  </p:cSld>
  <p:clrMapOvr>
    <a:masterClrMapping/>
  </p:clrMapOvr>
</p:sld>
</file>

<file path=ppt/slides/slide3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69162-6DBE-3A4E-0E17-FF00039D0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F9F668-89D3-163C-EF78-AA375BD75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À ce que disent les gens d’ici,</a:t>
            </a:r>
            <a:br>
              <a:rPr lang="fr-FR" dirty="0"/>
            </a:br>
            <a:r>
              <a:rPr lang="fr-FR" dirty="0"/>
              <a:t>Il fera beau tout ce mois-ci.</a:t>
            </a:r>
          </a:p>
        </p:txBody>
      </p:sp>
    </p:spTree>
    <p:extLst>
      <p:ext uri="{BB962C8B-B14F-4D97-AF65-F5344CB8AC3E}">
        <p14:creationId xmlns:p14="http://schemas.microsoft.com/office/powerpoint/2010/main" val="973559198"/>
      </p:ext>
    </p:extLst>
  </p:cSld>
  <p:clrMapOvr>
    <a:masterClrMapping/>
  </p:clrMapOvr>
</p:sld>
</file>

<file path=ppt/slides/slide3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08522-0AF0-B7C3-F72A-8453973A8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C8EA54-4A32-5A5F-401C-C6AA319EB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Demain la pluie peut revenir</a:t>
            </a:r>
          </a:p>
        </p:txBody>
      </p:sp>
    </p:spTree>
    <p:extLst>
      <p:ext uri="{BB962C8B-B14F-4D97-AF65-F5344CB8AC3E}">
        <p14:creationId xmlns:p14="http://schemas.microsoft.com/office/powerpoint/2010/main" val="655274168"/>
      </p:ext>
    </p:extLst>
  </p:cSld>
  <p:clrMapOvr>
    <a:masterClrMapping/>
  </p:clrMapOvr>
</p:sld>
</file>

<file path=ppt/slides/slide3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E58CF6-C549-9A5C-0DFD-7FA31DB42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rêves d’un pirate</a:t>
            </a:r>
            <a:br>
              <a:rPr lang="fr-FR" dirty="0"/>
            </a:br>
            <a:r>
              <a:rPr lang="fr-FR" dirty="0"/>
              <a:t>Sont parfois coupables,</a:t>
            </a:r>
          </a:p>
        </p:txBody>
      </p:sp>
    </p:spTree>
    <p:extLst>
      <p:ext uri="{BB962C8B-B14F-4D97-AF65-F5344CB8AC3E}">
        <p14:creationId xmlns:p14="http://schemas.microsoft.com/office/powerpoint/2010/main" val="301783716"/>
      </p:ext>
    </p:extLst>
  </p:cSld>
  <p:clrMapOvr>
    <a:masterClrMapping/>
  </p:clrMapOvr>
</p:sld>
</file>

<file path=ppt/slides/slide3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E3DDFC-5A9C-05BC-5261-08DB30123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Mais d’une flamme délicate</a:t>
            </a:r>
            <a:br>
              <a:rPr lang="fr-FR" dirty="0"/>
            </a:br>
            <a:r>
              <a:rPr lang="fr-FR" dirty="0"/>
              <a:t>Je suis capable.</a:t>
            </a:r>
          </a:p>
        </p:txBody>
      </p:sp>
    </p:spTree>
    <p:extLst>
      <p:ext uri="{BB962C8B-B14F-4D97-AF65-F5344CB8AC3E}">
        <p14:creationId xmlns:p14="http://schemas.microsoft.com/office/powerpoint/2010/main" val="3820375949"/>
      </p:ext>
    </p:extLst>
  </p:cSld>
  <p:clrMapOvr>
    <a:masterClrMapping/>
  </p:clrMapOvr>
</p:sld>
</file>

<file path=ppt/slides/slide3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5BB5AB-1410-E419-3A6A-A4B8FD7F6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6482886"/>
      </p:ext>
    </p:extLst>
  </p:cSld>
  <p:clrMapOvr>
    <a:masterClrMapping/>
  </p:clrMapOvr>
</p:sld>
</file>

<file path=ppt/slides/slide3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67969-6989-AFDC-19DA-FF2E16F4A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4BBB3E-9BC1-EB98-335B-AB3A89939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soleil brille dans le ciel bleu,</a:t>
            </a:r>
            <a:br>
              <a:rPr lang="fr-FR" dirty="0"/>
            </a:br>
            <a:r>
              <a:rPr lang="fr-FR" dirty="0"/>
              <a:t>Le temps est chaud, c’est fabuleux</a:t>
            </a:r>
          </a:p>
        </p:txBody>
      </p:sp>
    </p:spTree>
    <p:extLst>
      <p:ext uri="{BB962C8B-B14F-4D97-AF65-F5344CB8AC3E}">
        <p14:creationId xmlns:p14="http://schemas.microsoft.com/office/powerpoint/2010/main" val="22710161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291AF1-EA8A-FDE0-BD43-E3F3BCAD2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Aux griffes de ces pirates,</a:t>
            </a:r>
          </a:p>
        </p:txBody>
      </p:sp>
    </p:spTree>
    <p:extLst>
      <p:ext uri="{BB962C8B-B14F-4D97-AF65-F5344CB8AC3E}">
        <p14:creationId xmlns:p14="http://schemas.microsoft.com/office/powerpoint/2010/main" val="3807867483"/>
      </p:ext>
    </p:extLst>
  </p:cSld>
  <p:clrMapOvr>
    <a:masterClrMapping/>
  </p:clrMapOvr>
</p:sld>
</file>

<file path=ppt/slides/slide3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A9A2F-0908-6DD4-78AB-61833378E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557567-F42C-8225-B52C-766009C10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tout est sec, même la bruyère</a:t>
            </a:r>
            <a:br>
              <a:rPr lang="fr-FR" dirty="0"/>
            </a:br>
            <a:r>
              <a:rPr lang="fr-FR" dirty="0"/>
              <a:t>Alors qu’il a bien plu hier.</a:t>
            </a:r>
          </a:p>
        </p:txBody>
      </p:sp>
    </p:spTree>
    <p:extLst>
      <p:ext uri="{BB962C8B-B14F-4D97-AF65-F5344CB8AC3E}">
        <p14:creationId xmlns:p14="http://schemas.microsoft.com/office/powerpoint/2010/main" val="3421855512"/>
      </p:ext>
    </p:extLst>
  </p:cSld>
  <p:clrMapOvr>
    <a:masterClrMapping/>
  </p:clrMapOvr>
</p:sld>
</file>

<file path=ppt/slides/slide3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2B58C-7EED-C91D-4B58-0713FCFE0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9A6008-3B57-2A20-4099-9881A0884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Demain la pluie peut revenir</a:t>
            </a:r>
            <a:br>
              <a:rPr lang="fr-FR" dirty="0"/>
            </a:br>
            <a:r>
              <a:rPr lang="fr-FR" dirty="0"/>
              <a:t>Et le muguet pourrait sortir.</a:t>
            </a:r>
          </a:p>
        </p:txBody>
      </p:sp>
    </p:spTree>
    <p:extLst>
      <p:ext uri="{BB962C8B-B14F-4D97-AF65-F5344CB8AC3E}">
        <p14:creationId xmlns:p14="http://schemas.microsoft.com/office/powerpoint/2010/main" val="3802926766"/>
      </p:ext>
    </p:extLst>
  </p:cSld>
  <p:clrMapOvr>
    <a:masterClrMapping/>
  </p:clrMapOvr>
</p:sld>
</file>

<file path=ppt/slides/slide3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ECB9FB-CFC8-A78C-B77E-3678FF44B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Naguère vil pirate,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Naguère jeune fille</a:t>
            </a:r>
          </a:p>
        </p:txBody>
      </p:sp>
    </p:spTree>
    <p:extLst>
      <p:ext uri="{BB962C8B-B14F-4D97-AF65-F5344CB8AC3E}">
        <p14:creationId xmlns:p14="http://schemas.microsoft.com/office/powerpoint/2010/main" val="1761974727"/>
      </p:ext>
    </p:extLst>
  </p:cSld>
  <p:clrMapOvr>
    <a:masterClrMapping/>
  </p:clrMapOvr>
</p:sld>
</file>

<file path=ppt/slides/slide3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94AEED-FA3B-8DF3-E3D3-E41A78520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ne veux plus piller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Réduite à son foyer,</a:t>
            </a:r>
          </a:p>
        </p:txBody>
      </p:sp>
    </p:spTree>
    <p:extLst>
      <p:ext uri="{BB962C8B-B14F-4D97-AF65-F5344CB8AC3E}">
        <p14:creationId xmlns:p14="http://schemas.microsoft.com/office/powerpoint/2010/main" val="3772444968"/>
      </p:ext>
    </p:extLst>
  </p:cSld>
  <p:clrMapOvr>
    <a:masterClrMapping/>
  </p:clrMapOvr>
</p:sld>
</file>

<file path=ppt/slides/slide3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8CB914-5F2E-9E8D-2C77-983E4FD9C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De joie, mon cœur éclate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Mon cœur soudain vacille</a:t>
            </a:r>
          </a:p>
        </p:txBody>
      </p:sp>
    </p:spTree>
    <p:extLst>
      <p:ext uri="{BB962C8B-B14F-4D97-AF65-F5344CB8AC3E}">
        <p14:creationId xmlns:p14="http://schemas.microsoft.com/office/powerpoint/2010/main" val="3970395315"/>
      </p:ext>
    </p:extLst>
  </p:cSld>
  <p:clrMapOvr>
    <a:masterClrMapping/>
  </p:clrMapOvr>
</p:sld>
</file>

<file path=ppt/slides/slide3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14B5AF-8BEA-8DDE-3E6E-217533C39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L’amour m’a foudroyé.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Et je suis émerveillée.</a:t>
            </a:r>
          </a:p>
        </p:txBody>
      </p:sp>
    </p:spTree>
    <p:extLst>
      <p:ext uri="{BB962C8B-B14F-4D97-AF65-F5344CB8AC3E}">
        <p14:creationId xmlns:p14="http://schemas.microsoft.com/office/powerpoint/2010/main" val="305868275"/>
      </p:ext>
    </p:extLst>
  </p:cSld>
  <p:clrMapOvr>
    <a:masterClrMapping/>
  </p:clrMapOvr>
</p:sld>
</file>

<file path=ppt/slides/slide3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2317B1-8E5A-0BF3-7A98-F5130077E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l’aime !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Je l’aime !</a:t>
            </a:r>
          </a:p>
        </p:txBody>
      </p:sp>
    </p:spTree>
    <p:extLst>
      <p:ext uri="{BB962C8B-B14F-4D97-AF65-F5344CB8AC3E}">
        <p14:creationId xmlns:p14="http://schemas.microsoft.com/office/powerpoint/2010/main" val="503638003"/>
      </p:ext>
    </p:extLst>
  </p:cSld>
  <p:clrMapOvr>
    <a:masterClrMapping/>
  </p:clrMapOvr>
</p:sld>
</file>

<file path=ppt/slides/slide3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3D567113-964B-3938-8380-5725556AB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4579479"/>
      </p:ext>
    </p:extLst>
  </p:cSld>
  <p:clrMapOvr>
    <a:masterClrMapping/>
  </p:clrMapOvr>
</p:sld>
</file>

<file path=ppt/slides/slide3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3C7EBC-4557-4B5B-7AC4-F8DD9B146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Ah, soyons plus raisonnables</a:t>
            </a:r>
          </a:p>
        </p:txBody>
      </p:sp>
    </p:spTree>
    <p:extLst>
      <p:ext uri="{BB962C8B-B14F-4D97-AF65-F5344CB8AC3E}">
        <p14:creationId xmlns:p14="http://schemas.microsoft.com/office/powerpoint/2010/main" val="4255123001"/>
      </p:ext>
    </p:extLst>
  </p:cSld>
  <p:clrMapOvr>
    <a:masterClrMapping/>
  </p:clrMapOvr>
</p:sld>
</file>

<file path=ppt/slides/slide3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31E674-BFD4-FDE3-0C3F-A3D5500DF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Car des hommes impitoyables</a:t>
            </a:r>
          </a:p>
        </p:txBody>
      </p:sp>
    </p:spTree>
    <p:extLst>
      <p:ext uri="{BB962C8B-B14F-4D97-AF65-F5344CB8AC3E}">
        <p14:creationId xmlns:p14="http://schemas.microsoft.com/office/powerpoint/2010/main" val="30277071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4DEF73-D70F-135C-8227-EBAFAB87D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Vous !</a:t>
            </a:r>
          </a:p>
        </p:txBody>
      </p:sp>
    </p:spTree>
    <p:extLst>
      <p:ext uri="{BB962C8B-B14F-4D97-AF65-F5344CB8AC3E}">
        <p14:creationId xmlns:p14="http://schemas.microsoft.com/office/powerpoint/2010/main" val="2774587621"/>
      </p:ext>
    </p:extLst>
  </p:cSld>
  <p:clrMapOvr>
    <a:masterClrMapping/>
  </p:clrMapOvr>
</p:sld>
</file>

<file path=ppt/slides/slide3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18E911-BA26-B82E-8FE0-317E4B339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Vont bientôt venir</a:t>
            </a:r>
          </a:p>
        </p:txBody>
      </p:sp>
    </p:spTree>
    <p:extLst>
      <p:ext uri="{BB962C8B-B14F-4D97-AF65-F5344CB8AC3E}">
        <p14:creationId xmlns:p14="http://schemas.microsoft.com/office/powerpoint/2010/main" val="324075593"/>
      </p:ext>
    </p:extLst>
  </p:cSld>
  <p:clrMapOvr>
    <a:masterClrMapping/>
  </p:clrMapOvr>
</p:sld>
</file>

<file path=ppt/slides/slide3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47BB12-F1D5-4CAB-52CA-02DEEAA6F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de désir ils frétillent,</a:t>
            </a:r>
          </a:p>
        </p:txBody>
      </p:sp>
    </p:spTree>
    <p:extLst>
      <p:ext uri="{BB962C8B-B14F-4D97-AF65-F5344CB8AC3E}">
        <p14:creationId xmlns:p14="http://schemas.microsoft.com/office/powerpoint/2010/main" val="4273018992"/>
      </p:ext>
    </p:extLst>
  </p:cSld>
  <p:clrMapOvr>
    <a:masterClrMapping/>
  </p:clrMapOvr>
</p:sld>
</file>

<file path=ppt/slides/slide3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249EC6-A022-F303-8352-7A25139E4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Alors fuyez, jeunes filles !</a:t>
            </a:r>
          </a:p>
        </p:txBody>
      </p:sp>
    </p:spTree>
    <p:extLst>
      <p:ext uri="{BB962C8B-B14F-4D97-AF65-F5344CB8AC3E}">
        <p14:creationId xmlns:p14="http://schemas.microsoft.com/office/powerpoint/2010/main" val="299053978"/>
      </p:ext>
    </p:extLst>
  </p:cSld>
  <p:clrMapOvr>
    <a:masterClrMapping/>
  </p:clrMapOvr>
</p:sld>
</file>

<file path=ppt/slides/slide3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45A263-B2E8-FE20-F215-BCA81A990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Il vous faut partir.</a:t>
            </a:r>
          </a:p>
        </p:txBody>
      </p:sp>
    </p:spTree>
    <p:extLst>
      <p:ext uri="{BB962C8B-B14F-4D97-AF65-F5344CB8AC3E}">
        <p14:creationId xmlns:p14="http://schemas.microsoft.com/office/powerpoint/2010/main" val="1772068661"/>
      </p:ext>
    </p:extLst>
  </p:cSld>
  <p:clrMapOvr>
    <a:masterClrMapping/>
  </p:clrMapOvr>
</p:sld>
</file>

<file path=ppt/slides/slide3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19BE8E-CD11-3F2B-0EC2-FD6166D3E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Oui, soyons plus raisonnables</a:t>
            </a:r>
          </a:p>
        </p:txBody>
      </p:sp>
    </p:spTree>
    <p:extLst>
      <p:ext uri="{BB962C8B-B14F-4D97-AF65-F5344CB8AC3E}">
        <p14:creationId xmlns:p14="http://schemas.microsoft.com/office/powerpoint/2010/main" val="3244651487"/>
      </p:ext>
    </p:extLst>
  </p:cSld>
  <p:clrMapOvr>
    <a:masterClrMapping/>
  </p:clrMapOvr>
</p:sld>
</file>

<file path=ppt/slides/slide3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1A031C-A8AA-6499-F739-427F14E6C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Et s’ils sont impitoyables,</a:t>
            </a:r>
          </a:p>
        </p:txBody>
      </p:sp>
    </p:spTree>
    <p:extLst>
      <p:ext uri="{BB962C8B-B14F-4D97-AF65-F5344CB8AC3E}">
        <p14:creationId xmlns:p14="http://schemas.microsoft.com/office/powerpoint/2010/main" val="4000212442"/>
      </p:ext>
    </p:extLst>
  </p:cSld>
  <p:clrMapOvr>
    <a:masterClrMapping/>
  </p:clrMapOvr>
</p:sld>
</file>

<file path=ppt/slides/slide3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FFFDFD-E515-4B5F-1C2B-4DBE4A356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Nous devons partir.</a:t>
            </a:r>
          </a:p>
        </p:txBody>
      </p:sp>
    </p:spTree>
    <p:extLst>
      <p:ext uri="{BB962C8B-B14F-4D97-AF65-F5344CB8AC3E}">
        <p14:creationId xmlns:p14="http://schemas.microsoft.com/office/powerpoint/2010/main" val="1306696290"/>
      </p:ext>
    </p:extLst>
  </p:cSld>
  <p:clrMapOvr>
    <a:masterClrMapping/>
  </p:clrMapOvr>
</p:sld>
</file>

<file path=ppt/slides/slide3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59E430-C905-50AB-5B19-D8B724A99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Si de désir ils frétillent,</a:t>
            </a:r>
          </a:p>
        </p:txBody>
      </p:sp>
    </p:spTree>
    <p:extLst>
      <p:ext uri="{BB962C8B-B14F-4D97-AF65-F5344CB8AC3E}">
        <p14:creationId xmlns:p14="http://schemas.microsoft.com/office/powerpoint/2010/main" val="2733554437"/>
      </p:ext>
    </p:extLst>
  </p:cSld>
  <p:clrMapOvr>
    <a:masterClrMapping/>
  </p:clrMapOvr>
</p:sld>
</file>

<file path=ppt/slides/slide3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BCDE96-9F1D-2073-71AA-0E10DB7EE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Que deviendrons-nous, les filles ?</a:t>
            </a:r>
          </a:p>
        </p:txBody>
      </p:sp>
    </p:spTree>
    <p:extLst>
      <p:ext uri="{BB962C8B-B14F-4D97-AF65-F5344CB8AC3E}">
        <p14:creationId xmlns:p14="http://schemas.microsoft.com/office/powerpoint/2010/main" val="1683350311"/>
      </p:ext>
    </p:extLst>
  </p:cSld>
  <p:clrMapOvr>
    <a:masterClrMapping/>
  </p:clrMapOvr>
</p:sld>
</file>

<file path=ppt/slides/slide3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829D4D-E813-593D-A6FB-6FE1E8A50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 nous faut par…</a:t>
            </a:r>
          </a:p>
        </p:txBody>
      </p:sp>
    </p:spTree>
    <p:extLst>
      <p:ext uri="{BB962C8B-B14F-4D97-AF65-F5344CB8AC3E}">
        <p14:creationId xmlns:p14="http://schemas.microsoft.com/office/powerpoint/2010/main" val="19747008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CD398-1CD5-9A65-B5BC-D36E3AFF0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6A0FF5-63E4-2750-29CA-EE9F2ADC3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au lieu d’en faire un pilote.</a:t>
            </a:r>
          </a:p>
        </p:txBody>
      </p:sp>
    </p:spTree>
    <p:extLst>
      <p:ext uri="{BB962C8B-B14F-4D97-AF65-F5344CB8AC3E}">
        <p14:creationId xmlns:p14="http://schemas.microsoft.com/office/powerpoint/2010/main" val="3268290255"/>
      </p:ext>
    </p:extLst>
  </p:cSld>
  <p:clrMapOvr>
    <a:masterClrMapping/>
  </p:clrMapOvr>
</p:sld>
</file>

<file path=ppt/slides/slide3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4086BF9B-9BE8-10DF-1759-59C47BC05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3662455"/>
      </p:ext>
    </p:extLst>
  </p:cSld>
  <p:clrMapOvr>
    <a:masterClrMapping/>
  </p:clrMapOvr>
</p:sld>
</file>

<file path=ppt/slides/slide3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C7DE12-FA51-90AA-58D5-3B24DF259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Trop tard !</a:t>
            </a:r>
          </a:p>
        </p:txBody>
      </p:sp>
    </p:spTree>
    <p:extLst>
      <p:ext uri="{BB962C8B-B14F-4D97-AF65-F5344CB8AC3E}">
        <p14:creationId xmlns:p14="http://schemas.microsoft.com/office/powerpoint/2010/main" val="135539581"/>
      </p:ext>
    </p:extLst>
  </p:cSld>
  <p:clrMapOvr>
    <a:masterClrMapping/>
  </p:clrMapOvr>
</p:sld>
</file>

<file path=ppt/slides/slide3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79C4F1-E0BA-193F-6200-BAEC4B77F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9513299"/>
      </p:ext>
    </p:extLst>
  </p:cSld>
  <p:clrMapOvr>
    <a:masterClrMapping/>
  </p:clrMapOvr>
</p:sld>
</file>

<file path=ppt/slides/slide3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173CAE-8D44-881E-F997-248FF6387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Ne ratez pas cette chance unique</a:t>
            </a:r>
          </a:p>
        </p:txBody>
      </p:sp>
    </p:spTree>
    <p:extLst>
      <p:ext uri="{BB962C8B-B14F-4D97-AF65-F5344CB8AC3E}">
        <p14:creationId xmlns:p14="http://schemas.microsoft.com/office/powerpoint/2010/main" val="2393450967"/>
      </p:ext>
    </p:extLst>
  </p:cSld>
  <p:clrMapOvr>
    <a:masterClrMapping/>
  </p:clrMapOvr>
</p:sld>
</file>

<file path=ppt/slides/slide3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C43ED0-DD7C-8D72-4FE1-F6F2B3944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 vous marier, ce serait tragique.</a:t>
            </a:r>
          </a:p>
        </p:txBody>
      </p:sp>
    </p:spTree>
    <p:extLst>
      <p:ext uri="{BB962C8B-B14F-4D97-AF65-F5344CB8AC3E}">
        <p14:creationId xmlns:p14="http://schemas.microsoft.com/office/powerpoint/2010/main" val="4193586847"/>
      </p:ext>
    </p:extLst>
  </p:cSld>
  <p:clrMapOvr>
    <a:masterClrMapping/>
  </p:clrMapOvr>
</p:sld>
</file>

<file path=ppt/slides/slide3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BB4DB0-FA04-147F-9A63-EC7E84624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Découvrez le bonheur domestique</a:t>
            </a:r>
            <a:br>
              <a:rPr lang="fr-FR" dirty="0"/>
            </a:br>
            <a:r>
              <a:rPr lang="fr-FR" dirty="0"/>
              <a:t>Auprès d’un mari bien sympathique.</a:t>
            </a:r>
          </a:p>
        </p:txBody>
      </p:sp>
    </p:spTree>
    <p:extLst>
      <p:ext uri="{BB962C8B-B14F-4D97-AF65-F5344CB8AC3E}">
        <p14:creationId xmlns:p14="http://schemas.microsoft.com/office/powerpoint/2010/main" val="1190272069"/>
      </p:ext>
    </p:extLst>
  </p:cSld>
  <p:clrMapOvr>
    <a:masterClrMapping/>
  </p:clrMapOvr>
</p:sld>
</file>

<file path=ppt/slides/slide3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8E6341-C661-1D3D-822F-16EAED1B7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Vous serez bientôt </a:t>
            </a:r>
            <a:r>
              <a:rPr lang="fr-FR" dirty="0" err="1"/>
              <a:t>paroissifiées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8048151"/>
      </p:ext>
    </p:extLst>
  </p:cSld>
  <p:clrMapOvr>
    <a:masterClrMapping/>
  </p:clrMapOvr>
</p:sld>
</file>

<file path=ppt/slides/slide3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CE66B6-B4FD-0DB9-966B-66DAAACC8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maritalement certifiées</a:t>
            </a:r>
          </a:p>
        </p:txBody>
      </p:sp>
    </p:spTree>
    <p:extLst>
      <p:ext uri="{BB962C8B-B14F-4D97-AF65-F5344CB8AC3E}">
        <p14:creationId xmlns:p14="http://schemas.microsoft.com/office/powerpoint/2010/main" val="2879876522"/>
      </p:ext>
    </p:extLst>
  </p:cSld>
  <p:clrMapOvr>
    <a:masterClrMapping/>
  </p:clrMapOvr>
</p:sld>
</file>

<file path=ppt/slides/slide3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E25417-2206-494F-B8D8-1B222FA96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 un éminent théologien</a:t>
            </a:r>
          </a:p>
        </p:txBody>
      </p:sp>
    </p:spTree>
    <p:extLst>
      <p:ext uri="{BB962C8B-B14F-4D97-AF65-F5344CB8AC3E}">
        <p14:creationId xmlns:p14="http://schemas.microsoft.com/office/powerpoint/2010/main" val="3108556672"/>
      </p:ext>
    </p:extLst>
  </p:cSld>
  <p:clrMapOvr>
    <a:masterClrMapping/>
  </p:clrMapOvr>
</p:sld>
</file>

<file path=ppt/slides/slide3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3FB1BE-76F6-1BEE-6A75-C5F44AF76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Qui nous sert parfois </a:t>
            </a:r>
            <a:br>
              <a:rPr lang="fr-FR" dirty="0"/>
            </a:br>
            <a:r>
              <a:rPr lang="fr-FR" dirty="0"/>
              <a:t>aussi de chirurgien.</a:t>
            </a:r>
          </a:p>
        </p:txBody>
      </p:sp>
    </p:spTree>
    <p:extLst>
      <p:ext uri="{BB962C8B-B14F-4D97-AF65-F5344CB8AC3E}">
        <p14:creationId xmlns:p14="http://schemas.microsoft.com/office/powerpoint/2010/main" val="16119621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4C4B1E-55C4-B92A-8D8C-C443968C4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8677158"/>
      </p:ext>
    </p:extLst>
  </p:cSld>
  <p:clrMapOvr>
    <a:masterClrMapping/>
  </p:clrMapOvr>
</p:sld>
</file>

<file path=ppt/slides/slide3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A8C17E-AB47-544A-857A-CD07CE34F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Nous avons manqué </a:t>
            </a:r>
            <a:br>
              <a:rPr lang="fr-FR" dirty="0"/>
            </a:br>
            <a:r>
              <a:rPr lang="fr-FR" dirty="0"/>
              <a:t>la chance unique</a:t>
            </a:r>
          </a:p>
        </p:txBody>
      </p:sp>
    </p:spTree>
    <p:extLst>
      <p:ext uri="{BB962C8B-B14F-4D97-AF65-F5344CB8AC3E}">
        <p14:creationId xmlns:p14="http://schemas.microsoft.com/office/powerpoint/2010/main" val="798605078"/>
      </p:ext>
    </p:extLst>
  </p:cSld>
  <p:clrMapOvr>
    <a:masterClrMapping/>
  </p:clrMapOvr>
</p:sld>
</file>

<file path=ppt/slides/slide3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D28954-1FED-01EF-A3B1-392587E4D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 nous échapper</a:t>
            </a:r>
            <a:br>
              <a:rPr lang="fr-FR" dirty="0"/>
            </a:br>
            <a:r>
              <a:rPr lang="fr-FR" dirty="0"/>
              <a:t>ah, c’est tragique !</a:t>
            </a:r>
          </a:p>
        </p:txBody>
      </p:sp>
    </p:spTree>
    <p:extLst>
      <p:ext uri="{BB962C8B-B14F-4D97-AF65-F5344CB8AC3E}">
        <p14:creationId xmlns:p14="http://schemas.microsoft.com/office/powerpoint/2010/main" val="1994151438"/>
      </p:ext>
    </p:extLst>
  </p:cSld>
  <p:clrMapOvr>
    <a:masterClrMapping/>
  </p:clrMapOvr>
</p:sld>
</file>

<file path=ppt/slides/slide3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50A100-D80C-7FA5-C5CF-EB2C25827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Alors adieu bonheur domestique</a:t>
            </a:r>
            <a:br>
              <a:rPr lang="fr-FR" dirty="0"/>
            </a:br>
            <a:r>
              <a:rPr lang="fr-FR" dirty="0"/>
              <a:t>Auprès d’un mari bien sympathique.</a:t>
            </a:r>
          </a:p>
        </p:txBody>
      </p:sp>
    </p:spTree>
    <p:extLst>
      <p:ext uri="{BB962C8B-B14F-4D97-AF65-F5344CB8AC3E}">
        <p14:creationId xmlns:p14="http://schemas.microsoft.com/office/powerpoint/2010/main" val="4081094742"/>
      </p:ext>
    </p:extLst>
  </p:cSld>
  <p:clrMapOvr>
    <a:masterClrMapping/>
  </p:clrMapOvr>
</p:sld>
</file>

<file path=ppt/slides/slide3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743C65-834C-66F5-7145-8ECF26736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Nous serons bientôt </a:t>
            </a:r>
            <a:r>
              <a:rPr lang="fr-FR" dirty="0" err="1"/>
              <a:t>paroissifiées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2985073"/>
      </p:ext>
    </p:extLst>
  </p:cSld>
  <p:clrMapOvr>
    <a:masterClrMapping/>
  </p:clrMapOvr>
</p:sld>
</file>

<file path=ppt/slides/slide3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091886-C62A-5943-1861-6F3B6BF47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Et maritalement certifiées</a:t>
            </a:r>
          </a:p>
        </p:txBody>
      </p:sp>
    </p:spTree>
    <p:extLst>
      <p:ext uri="{BB962C8B-B14F-4D97-AF65-F5344CB8AC3E}">
        <p14:creationId xmlns:p14="http://schemas.microsoft.com/office/powerpoint/2010/main" val="3361592509"/>
      </p:ext>
    </p:extLst>
  </p:cSld>
  <p:clrMapOvr>
    <a:masterClrMapping/>
  </p:clrMapOvr>
</p:sld>
</file>

<file path=ppt/slides/slide3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E3E431-1847-31FA-5C58-8D7B71C68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 un éminent théologien</a:t>
            </a:r>
          </a:p>
        </p:txBody>
      </p:sp>
    </p:spTree>
    <p:extLst>
      <p:ext uri="{BB962C8B-B14F-4D97-AF65-F5344CB8AC3E}">
        <p14:creationId xmlns:p14="http://schemas.microsoft.com/office/powerpoint/2010/main" val="3990559465"/>
      </p:ext>
    </p:extLst>
  </p:cSld>
  <p:clrMapOvr>
    <a:masterClrMapping/>
  </p:clrMapOvr>
</p:sld>
</file>

<file path=ppt/slides/slide3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5361A2-24E5-1CA2-6D30-CA4938AB2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Qui leur sert parfois</a:t>
            </a:r>
            <a:br>
              <a:rPr lang="fr-FR" dirty="0"/>
            </a:br>
            <a:r>
              <a:rPr lang="fr-FR" dirty="0"/>
              <a:t>aussi de chirurgien.</a:t>
            </a:r>
          </a:p>
        </p:txBody>
      </p:sp>
    </p:spTree>
    <p:extLst>
      <p:ext uri="{BB962C8B-B14F-4D97-AF65-F5344CB8AC3E}">
        <p14:creationId xmlns:p14="http://schemas.microsoft.com/office/powerpoint/2010/main" val="3118573888"/>
      </p:ext>
    </p:extLst>
  </p:cSld>
  <p:clrMapOvr>
    <a:masterClrMapping/>
  </p:clrMapOvr>
</p:sld>
</file>

<file path=ppt/slides/slide3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E9F444-3BBD-AF14-BE09-3354A97FC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 un éminent théologien</a:t>
            </a:r>
          </a:p>
        </p:txBody>
      </p:sp>
    </p:spTree>
    <p:extLst>
      <p:ext uri="{BB962C8B-B14F-4D97-AF65-F5344CB8AC3E}">
        <p14:creationId xmlns:p14="http://schemas.microsoft.com/office/powerpoint/2010/main" val="2192502096"/>
      </p:ext>
    </p:extLst>
  </p:cSld>
  <p:clrMapOvr>
    <a:masterClrMapping/>
  </p:clrMapOvr>
</p:sld>
</file>

<file path=ppt/slides/slide3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57DC15-3E44-652C-69D8-DFBD1666A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Qui leur sert parfois de chirurgien.</a:t>
            </a:r>
          </a:p>
        </p:txBody>
      </p:sp>
    </p:spTree>
    <p:extLst>
      <p:ext uri="{BB962C8B-B14F-4D97-AF65-F5344CB8AC3E}">
        <p14:creationId xmlns:p14="http://schemas.microsoft.com/office/powerpoint/2010/main" val="4046108972"/>
      </p:ext>
    </p:extLst>
  </p:cSld>
  <p:clrMapOvr>
    <a:masterClrMapping/>
  </p:clrMapOvr>
</p:sld>
</file>

<file path=ppt/slides/slide3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E501FB-836D-6132-A8C6-2246822C4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 un éminent, éminent, éminent</a:t>
            </a:r>
          </a:p>
        </p:txBody>
      </p:sp>
    </p:spTree>
    <p:extLst>
      <p:ext uri="{BB962C8B-B14F-4D97-AF65-F5344CB8AC3E}">
        <p14:creationId xmlns:p14="http://schemas.microsoft.com/office/powerpoint/2010/main" val="36015791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6A6FCB-74F1-E233-47C5-04866825F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J’ai vite compris sans aucun doute</a:t>
            </a:r>
            <a:br>
              <a:rPr lang="fr-FR" dirty="0"/>
            </a:br>
            <a:r>
              <a:rPr lang="fr-FR" dirty="0"/>
              <a:t>l’étendue de ce malheur,</a:t>
            </a:r>
          </a:p>
        </p:txBody>
      </p:sp>
    </p:spTree>
    <p:extLst>
      <p:ext uri="{BB962C8B-B14F-4D97-AF65-F5344CB8AC3E}">
        <p14:creationId xmlns:p14="http://schemas.microsoft.com/office/powerpoint/2010/main" val="1602664415"/>
      </p:ext>
    </p:extLst>
  </p:cSld>
  <p:clrMapOvr>
    <a:masterClrMapping/>
  </p:clrMapOvr>
</p:sld>
</file>

<file path=ppt/slides/slide3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B92BD6-514C-8864-E83D-1707669AF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Théologien !</a:t>
            </a:r>
          </a:p>
        </p:txBody>
      </p:sp>
    </p:spTree>
    <p:extLst>
      <p:ext uri="{BB962C8B-B14F-4D97-AF65-F5344CB8AC3E}">
        <p14:creationId xmlns:p14="http://schemas.microsoft.com/office/powerpoint/2010/main" val="3482105515"/>
      </p:ext>
    </p:extLst>
  </p:cSld>
  <p:clrMapOvr>
    <a:masterClrMapping/>
  </p:clrMapOvr>
</p:sld>
</file>

<file path=ppt/slides/slide3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702969-2AA2-DDAE-5644-E1B36BDD2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6191292"/>
      </p:ext>
    </p:extLst>
  </p:cSld>
  <p:clrMapOvr>
    <a:masterClrMapping/>
  </p:clrMapOvr>
</p:sld>
</file>

<file path=ppt/slides/slide3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F127BB-91B3-473E-C646-3EB1BE590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Arrêtez, misérables ! </a:t>
            </a:r>
            <a:br>
              <a:rPr lang="fr-FR" dirty="0"/>
            </a:br>
            <a:r>
              <a:rPr lang="fr-FR" dirty="0"/>
              <a:t>Vous prétendez, </a:t>
            </a:r>
            <a:br>
              <a:rPr lang="fr-FR" dirty="0"/>
            </a:br>
            <a:r>
              <a:rPr lang="fr-FR" dirty="0"/>
              <a:t>Dieu vous pardonne,</a:t>
            </a:r>
          </a:p>
        </p:txBody>
      </p:sp>
    </p:spTree>
    <p:extLst>
      <p:ext uri="{BB962C8B-B14F-4D97-AF65-F5344CB8AC3E}">
        <p14:creationId xmlns:p14="http://schemas.microsoft.com/office/powerpoint/2010/main" val="1811733799"/>
      </p:ext>
    </p:extLst>
  </p:cSld>
  <p:clrMapOvr>
    <a:masterClrMapping/>
  </p:clrMapOvr>
</p:sld>
</file>

<file path=ppt/slides/slide3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FAE0D3-F40B-3189-67BF-6968BF165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Nous épouser de force </a:t>
            </a:r>
            <a:br>
              <a:rPr lang="fr-FR" dirty="0"/>
            </a:br>
            <a:r>
              <a:rPr lang="fr-FR" dirty="0"/>
              <a:t>et contre la morale.</a:t>
            </a:r>
          </a:p>
        </p:txBody>
      </p:sp>
    </p:spTree>
    <p:extLst>
      <p:ext uri="{BB962C8B-B14F-4D97-AF65-F5344CB8AC3E}">
        <p14:creationId xmlns:p14="http://schemas.microsoft.com/office/powerpoint/2010/main" val="2699360602"/>
      </p:ext>
    </p:extLst>
  </p:cSld>
  <p:clrMapOvr>
    <a:masterClrMapping/>
  </p:clrMapOvr>
</p:sld>
</file>

<file path=ppt/slides/slide3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6DE056-5415-D51A-FC58-76AE76F24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Sachez que nous sommes </a:t>
            </a:r>
            <a:br>
              <a:rPr lang="fr-FR" dirty="0"/>
            </a:br>
            <a:r>
              <a:rPr lang="fr-FR" dirty="0"/>
              <a:t>des pupilles de la couronne</a:t>
            </a:r>
          </a:p>
        </p:txBody>
      </p:sp>
    </p:spTree>
    <p:extLst>
      <p:ext uri="{BB962C8B-B14F-4D97-AF65-F5344CB8AC3E}">
        <p14:creationId xmlns:p14="http://schemas.microsoft.com/office/powerpoint/2010/main" val="3029805061"/>
      </p:ext>
    </p:extLst>
  </p:cSld>
  <p:clrMapOvr>
    <a:masterClrMapping/>
  </p:clrMapOvr>
</p:sld>
</file>

<file path=ppt/slides/slide3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9ACFA5-1E52-FF61-F21D-9A91EED77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Et notre père est major-général !</a:t>
            </a:r>
          </a:p>
        </p:txBody>
      </p:sp>
    </p:spTree>
    <p:extLst>
      <p:ext uri="{BB962C8B-B14F-4D97-AF65-F5344CB8AC3E}">
        <p14:creationId xmlns:p14="http://schemas.microsoft.com/office/powerpoint/2010/main" val="1686323809"/>
      </p:ext>
    </p:extLst>
  </p:cSld>
  <p:clrMapOvr>
    <a:masterClrMapping/>
  </p:clrMapOvr>
</p:sld>
</file>

<file path=ppt/slides/slide3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5E95E4-61AD-6D16-74F4-C04C9DCBF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2651262"/>
      </p:ext>
    </p:extLst>
  </p:cSld>
  <p:clrMapOvr>
    <a:masterClrMapping/>
  </p:clrMapOvr>
</p:sld>
</file>

<file path=ppt/slides/slide3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B37105-8791-AEAC-A622-5DF214D76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Prudence !</a:t>
            </a:r>
          </a:p>
        </p:txBody>
      </p:sp>
    </p:spTree>
    <p:extLst>
      <p:ext uri="{BB962C8B-B14F-4D97-AF65-F5344CB8AC3E}">
        <p14:creationId xmlns:p14="http://schemas.microsoft.com/office/powerpoint/2010/main" val="21867237"/>
      </p:ext>
    </p:extLst>
  </p:cSld>
  <p:clrMapOvr>
    <a:masterClrMapping/>
  </p:clrMapOvr>
</p:sld>
</file>

<file path=ppt/slides/slide3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E66CBA-73D4-32F9-FF7D-8E084397E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2F9803-1F6C-791E-0783-3CD37BE21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L’affaire peut tourner mal</a:t>
            </a:r>
          </a:p>
        </p:txBody>
      </p:sp>
    </p:spTree>
    <p:extLst>
      <p:ext uri="{BB962C8B-B14F-4D97-AF65-F5344CB8AC3E}">
        <p14:creationId xmlns:p14="http://schemas.microsoft.com/office/powerpoint/2010/main" val="4199066785"/>
      </p:ext>
    </p:extLst>
  </p:cSld>
  <p:clrMapOvr>
    <a:masterClrMapping/>
  </p:clrMapOvr>
</p:sld>
</file>

<file path=ppt/slides/slide3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F7FED9-EE6B-7E13-C040-003234CE3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Car leur père serait major-général.</a:t>
            </a:r>
          </a:p>
        </p:txBody>
      </p:sp>
    </p:spTree>
    <p:extLst>
      <p:ext uri="{BB962C8B-B14F-4D97-AF65-F5344CB8AC3E}">
        <p14:creationId xmlns:p14="http://schemas.microsoft.com/office/powerpoint/2010/main" val="19901917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E2442D-EC2B-81A1-B272-B4DD29A62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Mais je n’osais pas l’avouer à </a:t>
            </a:r>
            <a:br>
              <a:rPr lang="fr-FR" dirty="0"/>
            </a:br>
            <a:r>
              <a:rPr lang="fr-FR" dirty="0"/>
              <a:t>mon maître. Non, quelle horreur !</a:t>
            </a:r>
          </a:p>
        </p:txBody>
      </p:sp>
    </p:spTree>
    <p:extLst>
      <p:ext uri="{BB962C8B-B14F-4D97-AF65-F5344CB8AC3E}">
        <p14:creationId xmlns:p14="http://schemas.microsoft.com/office/powerpoint/2010/main" val="4274682025"/>
      </p:ext>
    </p:extLst>
  </p:cSld>
  <p:clrMapOvr>
    <a:masterClrMapping/>
  </p:clrMapOvr>
</p:sld>
</file>

<file path=ppt/slides/slide3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AB997E-4F56-59F5-1ADC-D13DB449C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Oui, c’est vrai : il est major-général</a:t>
            </a:r>
          </a:p>
        </p:txBody>
      </p:sp>
    </p:spTree>
    <p:extLst>
      <p:ext uri="{BB962C8B-B14F-4D97-AF65-F5344CB8AC3E}">
        <p14:creationId xmlns:p14="http://schemas.microsoft.com/office/powerpoint/2010/main" val="3777991890"/>
      </p:ext>
    </p:extLst>
  </p:cSld>
  <p:clrMapOvr>
    <a:masterClrMapping/>
  </p:clrMapOvr>
</p:sld>
</file>

<file path=ppt/slides/slide3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878059-DCE4-A253-7D35-952A4C90E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Oui, c’est vrai : je suis major-général !</a:t>
            </a:r>
          </a:p>
        </p:txBody>
      </p:sp>
    </p:spTree>
    <p:extLst>
      <p:ext uri="{BB962C8B-B14F-4D97-AF65-F5344CB8AC3E}">
        <p14:creationId xmlns:p14="http://schemas.microsoft.com/office/powerpoint/2010/main" val="2613323277"/>
      </p:ext>
    </p:extLst>
  </p:cSld>
  <p:clrMapOvr>
    <a:masterClrMapping/>
  </p:clrMapOvr>
</p:sld>
</file>

<file path=ppt/slides/slide3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30F611-374B-40C5-81D0-6BF716396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395227"/>
      </p:ext>
    </p:extLst>
  </p:cSld>
  <p:clrMapOvr>
    <a:masterClrMapping/>
  </p:clrMapOvr>
</p:sld>
</file>

<file path=ppt/slides/slide3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3788C1-D31C-7869-F94D-E17C8F6EF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C’est donc bien un major-général !</a:t>
            </a:r>
          </a:p>
        </p:txBody>
      </p:sp>
    </p:spTree>
    <p:extLst>
      <p:ext uri="{BB962C8B-B14F-4D97-AF65-F5344CB8AC3E}">
        <p14:creationId xmlns:p14="http://schemas.microsoft.com/office/powerpoint/2010/main" val="1841913377"/>
      </p:ext>
    </p:extLst>
  </p:cSld>
  <p:clrMapOvr>
    <a:masterClrMapping/>
  </p:clrMapOvr>
</p:sld>
</file>

<file path=ppt/slides/slide3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33F35E-9653-6798-2DDD-C1024C591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C’est vrai ! </a:t>
            </a:r>
            <a:br>
              <a:rPr lang="fr-FR" dirty="0"/>
            </a:br>
            <a:r>
              <a:rPr lang="fr-FR" dirty="0"/>
              <a:t>Hourra pour le major-général !</a:t>
            </a:r>
          </a:p>
        </p:txBody>
      </p:sp>
    </p:spTree>
    <p:extLst>
      <p:ext uri="{BB962C8B-B14F-4D97-AF65-F5344CB8AC3E}">
        <p14:creationId xmlns:p14="http://schemas.microsoft.com/office/powerpoint/2010/main" val="1986587884"/>
      </p:ext>
    </p:extLst>
  </p:cSld>
  <p:clrMapOvr>
    <a:masterClrMapping/>
  </p:clrMapOvr>
</p:sld>
</file>

<file path=ppt/slides/slide3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E30D21-5720-43A7-EFE7-4E9B3D3E7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c’est une chose très délicate</a:t>
            </a:r>
            <a:br>
              <a:rPr lang="fr-FR" dirty="0"/>
            </a:br>
            <a:r>
              <a:rPr lang="fr-FR" dirty="0"/>
              <a:t>d’être major-général !</a:t>
            </a:r>
          </a:p>
        </p:txBody>
      </p:sp>
    </p:spTree>
    <p:extLst>
      <p:ext uri="{BB962C8B-B14F-4D97-AF65-F5344CB8AC3E}">
        <p14:creationId xmlns:p14="http://schemas.microsoft.com/office/powerpoint/2010/main" val="3507608595"/>
      </p:ext>
    </p:extLst>
  </p:cSld>
  <p:clrMapOvr>
    <a:masterClrMapping/>
  </p:clrMapOvr>
</p:sld>
</file>

<file path=ppt/slides/slide3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8BDFE3-FFA5-065E-09FB-1405000A7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C’est vrai ! </a:t>
            </a:r>
            <a:br>
              <a:rPr lang="fr-FR" dirty="0"/>
            </a:br>
            <a:r>
              <a:rPr lang="fr-FR" dirty="0"/>
              <a:t>Hourra pour le major-général !</a:t>
            </a:r>
          </a:p>
        </p:txBody>
      </p:sp>
    </p:spTree>
    <p:extLst>
      <p:ext uri="{BB962C8B-B14F-4D97-AF65-F5344CB8AC3E}">
        <p14:creationId xmlns:p14="http://schemas.microsoft.com/office/powerpoint/2010/main" val="168560456"/>
      </p:ext>
    </p:extLst>
  </p:cSld>
  <p:clrMapOvr>
    <a:masterClrMapping/>
  </p:clrMapOvr>
</p:sld>
</file>

<file path=ppt/slides/slide3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D6349A40-00C5-5F7A-FE21-1E3CF4FBF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426520"/>
      </p:ext>
    </p:extLst>
  </p:cSld>
  <p:clrMapOvr>
    <a:masterClrMapping/>
  </p:clrMapOvr>
</p:sld>
</file>

<file path=ppt/slides/slide3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084303-2F3E-9DA2-122E-404157C36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suis le modèle absolu </a:t>
            </a:r>
            <a:br>
              <a:rPr lang="fr-FR" dirty="0"/>
            </a:br>
            <a:r>
              <a:rPr lang="fr-FR" dirty="0"/>
              <a:t>du nouveau major-général,</a:t>
            </a:r>
          </a:p>
        </p:txBody>
      </p:sp>
    </p:spTree>
    <p:extLst>
      <p:ext uri="{BB962C8B-B14F-4D97-AF65-F5344CB8AC3E}">
        <p14:creationId xmlns:p14="http://schemas.microsoft.com/office/powerpoint/2010/main" val="4003116369"/>
      </p:ext>
    </p:extLst>
  </p:cSld>
  <p:clrMapOvr>
    <a:masterClrMapping/>
  </p:clrMapOvr>
</p:sld>
</file>

<file path=ppt/slides/slide3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40FA11-DEB0-4295-50B4-117600086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connais tout par cœur </a:t>
            </a:r>
            <a:br>
              <a:rPr lang="fr-FR" dirty="0"/>
            </a:br>
            <a:r>
              <a:rPr lang="fr-FR" dirty="0"/>
              <a:t>sur le règne animal et minéral,</a:t>
            </a:r>
          </a:p>
        </p:txBody>
      </p:sp>
    </p:spTree>
    <p:extLst>
      <p:ext uri="{BB962C8B-B14F-4D97-AF65-F5344CB8AC3E}">
        <p14:creationId xmlns:p14="http://schemas.microsoft.com/office/powerpoint/2010/main" val="35354979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0A34D7-3772-F38A-3A01-9E99FC018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Une nourrice ne craint pas l’travail,</a:t>
            </a:r>
            <a:br>
              <a:rPr lang="fr-FR" dirty="0"/>
            </a:br>
            <a:r>
              <a:rPr lang="fr-FR" dirty="0"/>
              <a:t>au contraire, c’est son affaire,</a:t>
            </a:r>
          </a:p>
        </p:txBody>
      </p:sp>
    </p:spTree>
    <p:extLst>
      <p:ext uri="{BB962C8B-B14F-4D97-AF65-F5344CB8AC3E}">
        <p14:creationId xmlns:p14="http://schemas.microsoft.com/office/powerpoint/2010/main" val="1297457201"/>
      </p:ext>
    </p:extLst>
  </p:cSld>
  <p:clrMapOvr>
    <a:masterClrMapping/>
  </p:clrMapOvr>
</p:sld>
</file>

<file path=ppt/slides/slide3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79439-07E8-3EE7-27A7-279960D24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Tous les rois d’Angleterre, </a:t>
            </a:r>
            <a:br>
              <a:rPr lang="fr-FR" dirty="0"/>
            </a:br>
            <a:r>
              <a:rPr lang="fr-FR" dirty="0"/>
              <a:t>je peux citer </a:t>
            </a:r>
            <a:br>
              <a:rPr lang="fr-FR" dirty="0"/>
            </a:br>
            <a:r>
              <a:rPr lang="fr-FR" dirty="0"/>
              <a:t>chaque bataille triomphale</a:t>
            </a:r>
          </a:p>
        </p:txBody>
      </p:sp>
    </p:spTree>
    <p:extLst>
      <p:ext uri="{BB962C8B-B14F-4D97-AF65-F5344CB8AC3E}">
        <p14:creationId xmlns:p14="http://schemas.microsoft.com/office/powerpoint/2010/main" val="3931740399"/>
      </p:ext>
    </p:extLst>
  </p:cSld>
  <p:clrMapOvr>
    <a:masterClrMapping/>
  </p:clrMapOvr>
</p:sld>
</file>

<file path=ppt/slides/slide3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865C0A-7C75-B608-ECC2-88FF9A5C3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De Marathon à Waterloo </a:t>
            </a:r>
            <a:br>
              <a:rPr lang="fr-FR" dirty="0"/>
            </a:br>
            <a:r>
              <a:rPr lang="fr-FR" dirty="0"/>
              <a:t>et celles de l’empire colonial.</a:t>
            </a:r>
          </a:p>
        </p:txBody>
      </p:sp>
    </p:spTree>
    <p:extLst>
      <p:ext uri="{BB962C8B-B14F-4D97-AF65-F5344CB8AC3E}">
        <p14:creationId xmlns:p14="http://schemas.microsoft.com/office/powerpoint/2010/main" val="386259880"/>
      </p:ext>
    </p:extLst>
  </p:cSld>
  <p:clrMapOvr>
    <a:masterClrMapping/>
  </p:clrMapOvr>
</p:sld>
</file>

<file path=ppt/slides/slide3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7D20CA-1AF9-1CE5-F600-E460628FA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J’excelle aussi bien sûr </a:t>
            </a:r>
            <a:br>
              <a:rPr lang="fr-FR" dirty="0"/>
            </a:br>
            <a:r>
              <a:rPr lang="fr-FR" dirty="0"/>
              <a:t>dans la mathématique occidentale,</a:t>
            </a:r>
          </a:p>
        </p:txBody>
      </p:sp>
    </p:spTree>
    <p:extLst>
      <p:ext uri="{BB962C8B-B14F-4D97-AF65-F5344CB8AC3E}">
        <p14:creationId xmlns:p14="http://schemas.microsoft.com/office/powerpoint/2010/main" val="2037302696"/>
      </p:ext>
    </p:extLst>
  </p:cSld>
  <p:clrMapOvr>
    <a:masterClrMapping/>
  </p:clrMapOvr>
</p:sld>
</file>

<file path=ppt/slides/slide3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0B2FE8-2B7E-1D7C-816B-32B8F110B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Les équations polynomiales </a:t>
            </a:r>
            <a:br>
              <a:rPr lang="fr-FR" dirty="0"/>
            </a:br>
            <a:r>
              <a:rPr lang="fr-FR" dirty="0"/>
              <a:t>et tout le calcul intégral.</a:t>
            </a:r>
          </a:p>
        </p:txBody>
      </p:sp>
    </p:spTree>
    <p:extLst>
      <p:ext uri="{BB962C8B-B14F-4D97-AF65-F5344CB8AC3E}">
        <p14:creationId xmlns:p14="http://schemas.microsoft.com/office/powerpoint/2010/main" val="1815094064"/>
      </p:ext>
    </p:extLst>
  </p:cSld>
  <p:clrMapOvr>
    <a:masterClrMapping/>
  </p:clrMapOvr>
</p:sld>
</file>

<file path=ppt/slides/slide3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5106AB-E337-9CAF-4FDA-613027F27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Sur les grands théorèmes, j’ai </a:t>
            </a:r>
            <a:br>
              <a:rPr lang="fr-FR" dirty="0"/>
            </a:br>
            <a:r>
              <a:rPr lang="fr-FR" dirty="0"/>
              <a:t>des idées brillantes et je m’amuse</a:t>
            </a:r>
          </a:p>
        </p:txBody>
      </p:sp>
    </p:spTree>
    <p:extLst>
      <p:ext uri="{BB962C8B-B14F-4D97-AF65-F5344CB8AC3E}">
        <p14:creationId xmlns:p14="http://schemas.microsoft.com/office/powerpoint/2010/main" val="366584103"/>
      </p:ext>
    </p:extLst>
  </p:cSld>
  <p:clrMapOvr>
    <a:masterClrMapping/>
  </p:clrMapOvr>
</p:sld>
</file>

<file path=ppt/slides/slide3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A706E1-4A55-081F-C868-63C1FB0E5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0935230"/>
      </p:ext>
    </p:extLst>
  </p:cSld>
  <p:clrMapOvr>
    <a:masterClrMapping/>
  </p:clrMapOvr>
</p:sld>
</file>

<file path=ppt/slides/slide3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A0B7D5-7E5E-CD0F-05DA-483D3826C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Avec de drôles de théories </a:t>
            </a:r>
            <a:br>
              <a:rPr lang="fr-FR" dirty="0"/>
            </a:br>
            <a:r>
              <a:rPr lang="fr-FR" dirty="0"/>
              <a:t>sur le carré de l’hypoténuse.</a:t>
            </a:r>
          </a:p>
        </p:txBody>
      </p:sp>
    </p:spTree>
    <p:extLst>
      <p:ext uri="{BB962C8B-B14F-4D97-AF65-F5344CB8AC3E}">
        <p14:creationId xmlns:p14="http://schemas.microsoft.com/office/powerpoint/2010/main" val="344803941"/>
      </p:ext>
    </p:extLst>
  </p:cSld>
  <p:clrMapOvr>
    <a:masterClrMapping/>
  </p:clrMapOvr>
</p:sld>
</file>

<file path=ppt/slides/slide3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86FA56-0EA9-4A87-12BE-ED3CAFC1A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Avec de drôles de théories </a:t>
            </a:r>
            <a:br>
              <a:rPr lang="fr-FR" dirty="0"/>
            </a:br>
            <a:r>
              <a:rPr lang="fr-FR" dirty="0"/>
              <a:t>sur le carré d’ l’hypoténuse.</a:t>
            </a:r>
          </a:p>
        </p:txBody>
      </p:sp>
    </p:spTree>
    <p:extLst>
      <p:ext uri="{BB962C8B-B14F-4D97-AF65-F5344CB8AC3E}">
        <p14:creationId xmlns:p14="http://schemas.microsoft.com/office/powerpoint/2010/main" val="2523728092"/>
      </p:ext>
    </p:extLst>
  </p:cSld>
  <p:clrMapOvr>
    <a:masterClrMapping/>
  </p:clrMapOvr>
</p:sld>
</file>

<file path=ppt/slides/slide3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BDD377-6E8E-079E-A3FB-6BCD87F15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70516"/>
      </p:ext>
    </p:extLst>
  </p:cSld>
  <p:clrMapOvr>
    <a:masterClrMapping/>
  </p:clrMapOvr>
</p:sld>
</file>

<file path=ppt/slides/slide3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617F26-35A0-842E-6C39-CA7EA793E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maîtrise à merveille </a:t>
            </a:r>
            <a:br>
              <a:rPr lang="fr-FR" dirty="0"/>
            </a:br>
            <a:r>
              <a:rPr lang="fr-FR" dirty="0"/>
              <a:t>calcul différentiel et factoriel</a:t>
            </a:r>
          </a:p>
        </p:txBody>
      </p:sp>
    </p:spTree>
    <p:extLst>
      <p:ext uri="{BB962C8B-B14F-4D97-AF65-F5344CB8AC3E}">
        <p14:creationId xmlns:p14="http://schemas.microsoft.com/office/powerpoint/2010/main" val="22660954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3879A1-0B11-9062-487E-FEB734A45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Alors j’ai décidé d’être </a:t>
            </a:r>
            <a:br>
              <a:rPr lang="fr-FR" dirty="0"/>
            </a:br>
            <a:r>
              <a:rPr lang="fr-FR" dirty="0"/>
              <a:t>pour les pirates une sorte</a:t>
            </a:r>
            <a:br>
              <a:rPr lang="fr-FR" dirty="0"/>
            </a:br>
            <a:r>
              <a:rPr lang="fr-FR" dirty="0"/>
              <a:t>de bonne à tout faire.</a:t>
            </a:r>
          </a:p>
        </p:txBody>
      </p:sp>
    </p:spTree>
    <p:extLst>
      <p:ext uri="{BB962C8B-B14F-4D97-AF65-F5344CB8AC3E}">
        <p14:creationId xmlns:p14="http://schemas.microsoft.com/office/powerpoint/2010/main" val="791406054"/>
      </p:ext>
    </p:extLst>
  </p:cSld>
  <p:clrMapOvr>
    <a:masterClrMapping/>
  </p:clrMapOvr>
</p:sld>
</file>

<file path=ppt/slides/slide3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83CF4D-AF19-7C48-904C-E7DFC2FBD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Les noms savants d’espèces </a:t>
            </a:r>
            <a:br>
              <a:rPr lang="fr-FR" dirty="0"/>
            </a:br>
            <a:r>
              <a:rPr lang="fr-FR" dirty="0"/>
              <a:t>très bien rangées </a:t>
            </a:r>
            <a:br>
              <a:rPr lang="fr-FR" dirty="0"/>
            </a:br>
            <a:r>
              <a:rPr lang="fr-FR" dirty="0"/>
              <a:t>en ordre catégoriel</a:t>
            </a:r>
          </a:p>
        </p:txBody>
      </p:sp>
    </p:spTree>
    <p:extLst>
      <p:ext uri="{BB962C8B-B14F-4D97-AF65-F5344CB8AC3E}">
        <p14:creationId xmlns:p14="http://schemas.microsoft.com/office/powerpoint/2010/main" val="3779570942"/>
      </p:ext>
    </p:extLst>
  </p:cSld>
  <p:clrMapOvr>
    <a:masterClrMapping/>
  </p:clrMapOvr>
</p:sld>
</file>

<file path=ppt/slides/slide3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24387F-A0D0-C5E7-FB6A-A18C59959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En somme et c’est original,</a:t>
            </a:r>
            <a:br>
              <a:rPr lang="fr-FR" dirty="0"/>
            </a:br>
            <a:r>
              <a:rPr lang="fr-FR" dirty="0"/>
              <a:t>paradoxal et optimal,</a:t>
            </a:r>
          </a:p>
        </p:txBody>
      </p:sp>
    </p:spTree>
    <p:extLst>
      <p:ext uri="{BB962C8B-B14F-4D97-AF65-F5344CB8AC3E}">
        <p14:creationId xmlns:p14="http://schemas.microsoft.com/office/powerpoint/2010/main" val="1047127517"/>
      </p:ext>
    </p:extLst>
  </p:cSld>
  <p:clrMapOvr>
    <a:masterClrMapping/>
  </p:clrMapOvr>
</p:sld>
</file>

<file path=ppt/slides/slide3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77D17A-F122-7FB6-256F-0028ECBCD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suis le modèle absolu </a:t>
            </a:r>
            <a:br>
              <a:rPr lang="fr-FR" dirty="0"/>
            </a:br>
            <a:r>
              <a:rPr lang="fr-FR" dirty="0"/>
              <a:t>du nouveau major-général.</a:t>
            </a:r>
          </a:p>
        </p:txBody>
      </p:sp>
    </p:spTree>
    <p:extLst>
      <p:ext uri="{BB962C8B-B14F-4D97-AF65-F5344CB8AC3E}">
        <p14:creationId xmlns:p14="http://schemas.microsoft.com/office/powerpoint/2010/main" val="577794054"/>
      </p:ext>
    </p:extLst>
  </p:cSld>
  <p:clrMapOvr>
    <a:masterClrMapping/>
  </p:clrMapOvr>
</p:sld>
</file>

<file path=ppt/slides/slide3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EFCBE5-E38E-F41E-F693-3645FFC9D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 somme et c’est original, </a:t>
            </a:r>
            <a:br>
              <a:rPr lang="fr-FR" dirty="0"/>
            </a:br>
            <a:r>
              <a:rPr lang="fr-FR" dirty="0"/>
              <a:t>paradoxal et optimal,</a:t>
            </a:r>
          </a:p>
        </p:txBody>
      </p:sp>
    </p:spTree>
    <p:extLst>
      <p:ext uri="{BB962C8B-B14F-4D97-AF65-F5344CB8AC3E}">
        <p14:creationId xmlns:p14="http://schemas.microsoft.com/office/powerpoint/2010/main" val="376013442"/>
      </p:ext>
    </p:extLst>
  </p:cSld>
  <p:clrMapOvr>
    <a:masterClrMapping/>
  </p:clrMapOvr>
</p:sld>
</file>

<file path=ppt/slides/slide3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D1DF49-188D-ACAA-782B-0B36E35B6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 est le modèle absolu </a:t>
            </a:r>
            <a:br>
              <a:rPr lang="fr-FR" dirty="0"/>
            </a:br>
            <a:r>
              <a:rPr lang="fr-FR" dirty="0"/>
              <a:t>du nouveau major-général.</a:t>
            </a:r>
          </a:p>
        </p:txBody>
      </p:sp>
    </p:spTree>
    <p:extLst>
      <p:ext uri="{BB962C8B-B14F-4D97-AF65-F5344CB8AC3E}">
        <p14:creationId xmlns:p14="http://schemas.microsoft.com/office/powerpoint/2010/main" val="3016172872"/>
      </p:ext>
    </p:extLst>
  </p:cSld>
  <p:clrMapOvr>
    <a:masterClrMapping/>
  </p:clrMapOvr>
</p:sld>
</file>

<file path=ppt/slides/slide3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8375D7-630E-8278-9560-0AC1E9D81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5948707"/>
      </p:ext>
    </p:extLst>
  </p:cSld>
  <p:clrMapOvr>
    <a:masterClrMapping/>
  </p:clrMapOvr>
</p:sld>
</file>

<file path=ppt/slides/slide3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9AC59A-6F85-CE51-C5AA-885A4A4E7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connais nos légendes, Morgane, </a:t>
            </a:r>
            <a:br>
              <a:rPr lang="fr-FR" dirty="0"/>
            </a:br>
            <a:r>
              <a:rPr lang="fr-FR" dirty="0"/>
              <a:t>Robin des Bois, le roi Arthur,</a:t>
            </a:r>
          </a:p>
        </p:txBody>
      </p:sp>
    </p:spTree>
    <p:extLst>
      <p:ext uri="{BB962C8B-B14F-4D97-AF65-F5344CB8AC3E}">
        <p14:creationId xmlns:p14="http://schemas.microsoft.com/office/powerpoint/2010/main" val="3815502053"/>
      </p:ext>
    </p:extLst>
  </p:cSld>
  <p:clrMapOvr>
    <a:masterClrMapping/>
  </p:clrMapOvr>
</p:sld>
</file>

<file path=ppt/slides/slide3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C10636-7864-D92F-9D1E-F8818D814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Résous les mots croisés, ceci</a:t>
            </a:r>
            <a:br>
              <a:rPr lang="fr-FR" dirty="0"/>
            </a:br>
            <a:r>
              <a:rPr lang="fr-FR" dirty="0"/>
              <a:t>vous montrera toute ma culture.</a:t>
            </a:r>
          </a:p>
        </p:txBody>
      </p:sp>
    </p:spTree>
    <p:extLst>
      <p:ext uri="{BB962C8B-B14F-4D97-AF65-F5344CB8AC3E}">
        <p14:creationId xmlns:p14="http://schemas.microsoft.com/office/powerpoint/2010/main" val="2395214201"/>
      </p:ext>
    </p:extLst>
  </p:cSld>
  <p:clrMapOvr>
    <a:masterClrMapping/>
  </p:clrMapOvr>
</p:sld>
</file>

<file path=ppt/slides/slide3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605991-917A-781F-C588-5FD98DCC2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connais tous les grands</a:t>
            </a:r>
            <a:br>
              <a:rPr lang="fr-FR" dirty="0"/>
            </a:br>
            <a:r>
              <a:rPr lang="fr-FR" dirty="0"/>
              <a:t>classiques et je récite</a:t>
            </a:r>
            <a:br>
              <a:rPr lang="fr-FR" dirty="0"/>
            </a:br>
            <a:r>
              <a:rPr lang="fr-FR" dirty="0"/>
              <a:t>les vers d’Homère :</a:t>
            </a:r>
          </a:p>
        </p:txBody>
      </p:sp>
    </p:spTree>
    <p:extLst>
      <p:ext uri="{BB962C8B-B14F-4D97-AF65-F5344CB8AC3E}">
        <p14:creationId xmlns:p14="http://schemas.microsoft.com/office/powerpoint/2010/main" val="1536581008"/>
      </p:ext>
    </p:extLst>
  </p:cSld>
  <p:clrMapOvr>
    <a:masterClrMapping/>
  </p:clrMapOvr>
</p:sld>
</file>

<file path=ppt/slides/slide3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DABB10-DF48-3975-ACDC-4D9B8AE3D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Pour les discours, c’est bien</a:t>
            </a:r>
            <a:br>
              <a:rPr lang="fr-FR" dirty="0"/>
            </a:br>
            <a:r>
              <a:rPr lang="fr-FR" dirty="0"/>
              <a:t>pratique, comme les berceuses</a:t>
            </a:r>
            <a:br>
              <a:rPr lang="fr-FR" dirty="0"/>
            </a:br>
            <a:r>
              <a:rPr lang="fr-FR" dirty="0"/>
              <a:t>de ma grand-mère.</a:t>
            </a:r>
          </a:p>
        </p:txBody>
      </p:sp>
    </p:spTree>
    <p:extLst>
      <p:ext uri="{BB962C8B-B14F-4D97-AF65-F5344CB8AC3E}">
        <p14:creationId xmlns:p14="http://schemas.microsoft.com/office/powerpoint/2010/main" val="10548352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E2D13D-9FB1-FBBF-4C5E-813ADFE0A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Voilà comment je suis restée</a:t>
            </a:r>
            <a:br>
              <a:rPr lang="fr-FR" dirty="0"/>
            </a:br>
            <a:r>
              <a:rPr lang="fr-FR" dirty="0"/>
              <a:t>dans votre bande qui complote</a:t>
            </a:r>
          </a:p>
        </p:txBody>
      </p:sp>
    </p:spTree>
    <p:extLst>
      <p:ext uri="{BB962C8B-B14F-4D97-AF65-F5344CB8AC3E}">
        <p14:creationId xmlns:p14="http://schemas.microsoft.com/office/powerpoint/2010/main" val="3358263786"/>
      </p:ext>
    </p:extLst>
  </p:cSld>
  <p:clrMapOvr>
    <a:masterClrMapping/>
  </p:clrMapOvr>
</p:sld>
</file>

<file path=ppt/slides/slide3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25C5AB-8538-AFE1-3F5F-4542D7DAB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différencie les Titien, </a:t>
            </a:r>
            <a:br>
              <a:rPr lang="fr-FR" dirty="0"/>
            </a:br>
            <a:r>
              <a:rPr lang="fr-FR" dirty="0"/>
              <a:t>les Fragonard et les Cézanne,</a:t>
            </a:r>
          </a:p>
        </p:txBody>
      </p:sp>
    </p:spTree>
    <p:extLst>
      <p:ext uri="{BB962C8B-B14F-4D97-AF65-F5344CB8AC3E}">
        <p14:creationId xmlns:p14="http://schemas.microsoft.com/office/powerpoint/2010/main" val="4042475293"/>
      </p:ext>
    </p:extLst>
  </p:cSld>
  <p:clrMapOvr>
    <a:masterClrMapping/>
  </p:clrMapOvr>
</p:sld>
</file>

<file path=ppt/slides/slide3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7AE5A2-3594-C8A3-49E0-793C1E0DF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Connais le chœur des batraciens</a:t>
            </a:r>
            <a:br>
              <a:rPr lang="fr-FR" dirty="0"/>
            </a:br>
            <a:r>
              <a:rPr lang="fr-FR" dirty="0"/>
              <a:t>dans </a:t>
            </a:r>
            <a:r>
              <a:rPr lang="fr-FR" i="1" dirty="0"/>
              <a:t>Les Grenouilles </a:t>
            </a:r>
            <a:r>
              <a:rPr lang="fr-FR" dirty="0"/>
              <a:t>d’Aristophane.</a:t>
            </a:r>
          </a:p>
        </p:txBody>
      </p:sp>
    </p:spTree>
    <p:extLst>
      <p:ext uri="{BB962C8B-B14F-4D97-AF65-F5344CB8AC3E}">
        <p14:creationId xmlns:p14="http://schemas.microsoft.com/office/powerpoint/2010/main" val="3032240289"/>
      </p:ext>
    </p:extLst>
  </p:cSld>
  <p:clrMapOvr>
    <a:masterClrMapping/>
  </p:clrMapOvr>
</p:sld>
</file>

<file path=ppt/slides/slide3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506754-51F4-5848-64B4-C4C58B142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J’peux fredonner une fugue de Bach,</a:t>
            </a:r>
            <a:br>
              <a:rPr lang="fr-FR" dirty="0"/>
            </a:br>
            <a:r>
              <a:rPr lang="fr-FR" dirty="0"/>
              <a:t>Ne dites pas que c’est du boucan</a:t>
            </a:r>
            <a:r>
              <a:rPr lang="fr-FR" dirty="0">
                <a:latin typeface="Times New Roman" panose="02020603050405020304" pitchFamily="18" charset="0"/>
                <a:ea typeface="SimSun" panose="02010600030101010101" pitchFamily="2" charset="-122"/>
              </a:rPr>
              <a:t>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7531353"/>
      </p:ext>
    </p:extLst>
  </p:cSld>
  <p:clrMapOvr>
    <a:masterClrMapping/>
  </p:clrMapOvr>
</p:sld>
</file>

<file path=ppt/slides/slide3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6B6BDB-240F-DC72-B0E3-2567A35A2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2644850"/>
      </p:ext>
    </p:extLst>
  </p:cSld>
  <p:clrMapOvr>
    <a:masterClrMapping/>
  </p:clrMapOvr>
</p:sld>
</file>

<file path=ppt/slides/slide3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427F75-7328-19E8-89C1-6CC002FC4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Siffler les airs d’</a:t>
            </a:r>
            <a:r>
              <a:rPr lang="fr-FR" i="1" dirty="0"/>
              <a:t>Orphée</a:t>
            </a:r>
            <a:r>
              <a:rPr lang="fr-FR" dirty="0"/>
              <a:t> en vrac, </a:t>
            </a:r>
            <a:br>
              <a:rPr lang="fr-FR" dirty="0"/>
            </a:br>
            <a:r>
              <a:rPr lang="fr-FR" dirty="0"/>
              <a:t>surtout celui du French cancan.</a:t>
            </a:r>
          </a:p>
        </p:txBody>
      </p:sp>
    </p:spTree>
    <p:extLst>
      <p:ext uri="{BB962C8B-B14F-4D97-AF65-F5344CB8AC3E}">
        <p14:creationId xmlns:p14="http://schemas.microsoft.com/office/powerpoint/2010/main" val="180535159"/>
      </p:ext>
    </p:extLst>
  </p:cSld>
  <p:clrMapOvr>
    <a:masterClrMapping/>
  </p:clrMapOvr>
</p:sld>
</file>

<file path=ppt/slides/slide3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548DEA-05C2-AC46-31D2-43F66F0D7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Siffler les airs d’</a:t>
            </a:r>
            <a:r>
              <a:rPr lang="fr-FR" i="1" dirty="0"/>
              <a:t>Orphée</a:t>
            </a:r>
            <a:r>
              <a:rPr lang="fr-FR" dirty="0"/>
              <a:t> en vrac, </a:t>
            </a:r>
            <a:br>
              <a:rPr lang="fr-FR" dirty="0"/>
            </a:br>
            <a:r>
              <a:rPr lang="fr-FR" dirty="0"/>
              <a:t>surtout celui du French cancan.</a:t>
            </a:r>
          </a:p>
        </p:txBody>
      </p:sp>
    </p:spTree>
    <p:extLst>
      <p:ext uri="{BB962C8B-B14F-4D97-AF65-F5344CB8AC3E}">
        <p14:creationId xmlns:p14="http://schemas.microsoft.com/office/powerpoint/2010/main" val="883054723"/>
      </p:ext>
    </p:extLst>
  </p:cSld>
  <p:clrMapOvr>
    <a:masterClrMapping/>
  </p:clrMapOvr>
</p:sld>
</file>

<file path=ppt/slides/slide3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1B066F7-B3A8-7E26-16F2-31A81BD45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3492645"/>
      </p:ext>
    </p:extLst>
  </p:cSld>
  <p:clrMapOvr>
    <a:masterClrMapping/>
  </p:clrMapOvr>
</p:sld>
</file>

<file path=ppt/slides/slide3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CE7CD3-C6A7-29AA-8BD7-019FB37E8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peux écrire une liste de courses</a:t>
            </a:r>
            <a:br>
              <a:rPr lang="fr-FR" dirty="0"/>
            </a:br>
            <a:r>
              <a:rPr lang="fr-FR" dirty="0"/>
              <a:t>en caractères cunéiformes,</a:t>
            </a:r>
          </a:p>
        </p:txBody>
      </p:sp>
    </p:spTree>
    <p:extLst>
      <p:ext uri="{BB962C8B-B14F-4D97-AF65-F5344CB8AC3E}">
        <p14:creationId xmlns:p14="http://schemas.microsoft.com/office/powerpoint/2010/main" val="3860322260"/>
      </p:ext>
    </p:extLst>
  </p:cSld>
  <p:clrMapOvr>
    <a:masterClrMapping/>
  </p:clrMapOvr>
</p:sld>
</file>

<file path=ppt/slides/slide3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534BAC-96B0-4432-1C54-B2E5C7AB8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Ou bien décrire les cours de bourse</a:t>
            </a:r>
            <a:br>
              <a:rPr lang="fr-FR" dirty="0"/>
            </a:br>
            <a:r>
              <a:rPr lang="fr-FR" dirty="0"/>
              <a:t>et la recette du chloroforme.</a:t>
            </a:r>
          </a:p>
        </p:txBody>
      </p:sp>
    </p:spTree>
    <p:extLst>
      <p:ext uri="{BB962C8B-B14F-4D97-AF65-F5344CB8AC3E}">
        <p14:creationId xmlns:p14="http://schemas.microsoft.com/office/powerpoint/2010/main" val="2269472641"/>
      </p:ext>
    </p:extLst>
  </p:cSld>
  <p:clrMapOvr>
    <a:masterClrMapping/>
  </p:clrMapOvr>
</p:sld>
</file>

<file path=ppt/slides/slide3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AEEAE3-E4F6-6A8B-FE73-64887B50D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En somme et c’est original,</a:t>
            </a:r>
            <a:br>
              <a:rPr lang="fr-FR" dirty="0"/>
            </a:br>
            <a:r>
              <a:rPr lang="fr-FR" dirty="0"/>
              <a:t>paradoxal et optimal,</a:t>
            </a:r>
          </a:p>
        </p:txBody>
      </p:sp>
    </p:spTree>
    <p:extLst>
      <p:ext uri="{BB962C8B-B14F-4D97-AF65-F5344CB8AC3E}">
        <p14:creationId xmlns:p14="http://schemas.microsoft.com/office/powerpoint/2010/main" val="4007679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491EA3-DA69-7E5D-DCEE-38608A2B5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Grisons-nous, que la joie éclate,</a:t>
            </a:r>
          </a:p>
        </p:txBody>
      </p:sp>
    </p:spTree>
    <p:extLst>
      <p:ext uri="{BB962C8B-B14F-4D97-AF65-F5344CB8AC3E}">
        <p14:creationId xmlns:p14="http://schemas.microsoft.com/office/powerpoint/2010/main" val="250835734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2A8369-98F3-D4C9-847A-D867C3B39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Parce que je n’ai pas </a:t>
            </a:r>
            <a:br>
              <a:rPr lang="fr-FR" dirty="0"/>
            </a:br>
            <a:r>
              <a:rPr lang="fr-FR" dirty="0"/>
              <a:t>mis le bon p’tit gars</a:t>
            </a:r>
          </a:p>
        </p:txBody>
      </p:sp>
    </p:spTree>
    <p:extLst>
      <p:ext uri="{BB962C8B-B14F-4D97-AF65-F5344CB8AC3E}">
        <p14:creationId xmlns:p14="http://schemas.microsoft.com/office/powerpoint/2010/main" val="749303752"/>
      </p:ext>
    </p:extLst>
  </p:cSld>
  <p:clrMapOvr>
    <a:masterClrMapping/>
  </p:clrMapOvr>
</p:sld>
</file>

<file path=ppt/slides/slide4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0676F0-D869-BA18-856D-D329965F9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suis le modèle absolu </a:t>
            </a:r>
            <a:br>
              <a:rPr lang="fr-FR" dirty="0"/>
            </a:br>
            <a:r>
              <a:rPr lang="fr-FR" dirty="0"/>
              <a:t>du nouveau major-général.</a:t>
            </a:r>
          </a:p>
        </p:txBody>
      </p:sp>
    </p:spTree>
    <p:extLst>
      <p:ext uri="{BB962C8B-B14F-4D97-AF65-F5344CB8AC3E}">
        <p14:creationId xmlns:p14="http://schemas.microsoft.com/office/powerpoint/2010/main" val="3090202206"/>
      </p:ext>
    </p:extLst>
  </p:cSld>
  <p:clrMapOvr>
    <a:masterClrMapping/>
  </p:clrMapOvr>
</p:sld>
</file>

<file path=ppt/slides/slide4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00B904-44BA-6045-E5AA-D0DB94873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 somme et c’est original, </a:t>
            </a:r>
            <a:br>
              <a:rPr lang="fr-FR" dirty="0"/>
            </a:br>
            <a:r>
              <a:rPr lang="fr-FR" dirty="0"/>
              <a:t>paradoxal et optimal,</a:t>
            </a:r>
          </a:p>
        </p:txBody>
      </p:sp>
    </p:spTree>
    <p:extLst>
      <p:ext uri="{BB962C8B-B14F-4D97-AF65-F5344CB8AC3E}">
        <p14:creationId xmlns:p14="http://schemas.microsoft.com/office/powerpoint/2010/main" val="2294304250"/>
      </p:ext>
    </p:extLst>
  </p:cSld>
  <p:clrMapOvr>
    <a:masterClrMapping/>
  </p:clrMapOvr>
</p:sld>
</file>

<file path=ppt/slides/slide4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FC5C06-B5A8-EA47-EB32-5CFE112B2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 est le modèle absolu </a:t>
            </a:r>
            <a:br>
              <a:rPr lang="fr-FR" dirty="0"/>
            </a:br>
            <a:r>
              <a:rPr lang="fr-FR" dirty="0"/>
              <a:t>du nouveau major-général.</a:t>
            </a:r>
          </a:p>
        </p:txBody>
      </p:sp>
    </p:spTree>
    <p:extLst>
      <p:ext uri="{BB962C8B-B14F-4D97-AF65-F5344CB8AC3E}">
        <p14:creationId xmlns:p14="http://schemas.microsoft.com/office/powerpoint/2010/main" val="591414458"/>
      </p:ext>
    </p:extLst>
  </p:cSld>
  <p:clrMapOvr>
    <a:masterClrMapping/>
  </p:clrMapOvr>
</p:sld>
</file>

<file path=ppt/slides/slide4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6D5487-231C-DD86-080A-34E60D7B3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1301167"/>
      </p:ext>
    </p:extLst>
  </p:cSld>
  <p:clrMapOvr>
    <a:masterClrMapping/>
  </p:clrMapOvr>
</p:sld>
</file>

<file path=ppt/slides/slide4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2F2D68-2F8E-47B5-69DB-24D9E4D86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Quand je saurai lancer l’assaut</a:t>
            </a:r>
            <a:br>
              <a:rPr lang="fr-FR" dirty="0"/>
            </a:br>
            <a:r>
              <a:rPr lang="fr-FR" dirty="0"/>
              <a:t>ou envoyer un commando,</a:t>
            </a:r>
          </a:p>
        </p:txBody>
      </p:sp>
    </p:spTree>
    <p:extLst>
      <p:ext uri="{BB962C8B-B14F-4D97-AF65-F5344CB8AC3E}">
        <p14:creationId xmlns:p14="http://schemas.microsoft.com/office/powerpoint/2010/main" val="2893314736"/>
      </p:ext>
    </p:extLst>
  </p:cSld>
  <p:clrMapOvr>
    <a:masterClrMapping/>
  </p:clrMapOvr>
</p:sld>
</file>

<file path=ppt/slides/slide4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2B3934-EF80-4EA9-2399-268E0C608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Différencier en un coup d’œil</a:t>
            </a:r>
            <a:br>
              <a:rPr lang="fr-FR" dirty="0"/>
            </a:br>
            <a:r>
              <a:rPr lang="fr-FR" dirty="0"/>
              <a:t>un Chassepot d’un simple javelot,</a:t>
            </a:r>
          </a:p>
        </p:txBody>
      </p:sp>
    </p:spTree>
    <p:extLst>
      <p:ext uri="{BB962C8B-B14F-4D97-AF65-F5344CB8AC3E}">
        <p14:creationId xmlns:p14="http://schemas.microsoft.com/office/powerpoint/2010/main" val="3932769037"/>
      </p:ext>
    </p:extLst>
  </p:cSld>
  <p:clrMapOvr>
    <a:masterClrMapping/>
  </p:clrMapOvr>
</p:sld>
</file>

<file path=ppt/slides/slide4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2B1C10-3A4A-2A62-9F5F-712613BAF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Me méfier des sorties surprise,</a:t>
            </a:r>
            <a:br>
              <a:rPr lang="fr-FR" dirty="0"/>
            </a:br>
            <a:r>
              <a:rPr lang="fr-FR" dirty="0"/>
              <a:t>manœuvrer troupes et canons,</a:t>
            </a:r>
          </a:p>
        </p:txBody>
      </p:sp>
    </p:spTree>
    <p:extLst>
      <p:ext uri="{BB962C8B-B14F-4D97-AF65-F5344CB8AC3E}">
        <p14:creationId xmlns:p14="http://schemas.microsoft.com/office/powerpoint/2010/main" val="1948419707"/>
      </p:ext>
    </p:extLst>
  </p:cSld>
  <p:clrMapOvr>
    <a:masterClrMapping/>
  </p:clrMapOvr>
</p:sld>
</file>

<file path=ppt/slides/slide4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A2A9C3-0E23-F92C-A79D-4FEDCC347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Quand finalement je comprendrai</a:t>
            </a:r>
            <a:br>
              <a:rPr lang="fr-FR" dirty="0"/>
            </a:br>
            <a:r>
              <a:rPr lang="fr-FR" dirty="0"/>
              <a:t>à quoi me sert mon bataillon,</a:t>
            </a:r>
          </a:p>
        </p:txBody>
      </p:sp>
    </p:spTree>
    <p:extLst>
      <p:ext uri="{BB962C8B-B14F-4D97-AF65-F5344CB8AC3E}">
        <p14:creationId xmlns:p14="http://schemas.microsoft.com/office/powerpoint/2010/main" val="1819604500"/>
      </p:ext>
    </p:extLst>
  </p:cSld>
  <p:clrMapOvr>
    <a:masterClrMapping/>
  </p:clrMapOvr>
</p:sld>
</file>

<file path=ppt/slides/slide4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083176-C14B-2E7F-D69C-DCF8311C2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Quand j’connaîtrai la balistique</a:t>
            </a:r>
            <a:br>
              <a:rPr lang="fr-FR" dirty="0"/>
            </a:br>
            <a:r>
              <a:rPr lang="fr-FR" dirty="0"/>
              <a:t>et ses progrès au fil du temps,</a:t>
            </a:r>
          </a:p>
        </p:txBody>
      </p:sp>
    </p:spTree>
    <p:extLst>
      <p:ext uri="{BB962C8B-B14F-4D97-AF65-F5344CB8AC3E}">
        <p14:creationId xmlns:p14="http://schemas.microsoft.com/office/powerpoint/2010/main" val="3610323014"/>
      </p:ext>
    </p:extLst>
  </p:cSld>
  <p:clrMapOvr>
    <a:masterClrMapping/>
  </p:clrMapOvr>
</p:sld>
</file>

<file path=ppt/slides/slide4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583EEF-2098-6CC7-54F7-1B47BCFBA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Quand j’aurai plus de</a:t>
            </a:r>
            <a:br>
              <a:rPr lang="fr-FR" dirty="0"/>
            </a:br>
            <a:r>
              <a:rPr lang="fr-FR" dirty="0"/>
              <a:t>sens tactique que des</a:t>
            </a:r>
            <a:br>
              <a:rPr lang="fr-FR" dirty="0"/>
            </a:br>
            <a:r>
              <a:rPr lang="fr-FR" dirty="0"/>
              <a:t>bonnes sœurs dans un couvent,</a:t>
            </a:r>
          </a:p>
        </p:txBody>
      </p:sp>
    </p:spTree>
    <p:extLst>
      <p:ext uri="{BB962C8B-B14F-4D97-AF65-F5344CB8AC3E}">
        <p14:creationId xmlns:p14="http://schemas.microsoft.com/office/powerpoint/2010/main" val="62528659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C51C7-EE1F-A358-9BD9-2CB35D84D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8BBF08-1477-EEA8-F659-88C7686D4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comme mousse chez un pilote.</a:t>
            </a:r>
          </a:p>
        </p:txBody>
      </p:sp>
    </p:spTree>
    <p:extLst>
      <p:ext uri="{BB962C8B-B14F-4D97-AF65-F5344CB8AC3E}">
        <p14:creationId xmlns:p14="http://schemas.microsoft.com/office/powerpoint/2010/main" val="1503653393"/>
      </p:ext>
    </p:extLst>
  </p:cSld>
  <p:clrMapOvr>
    <a:masterClrMapping/>
  </p:clrMapOvr>
</p:sld>
</file>

<file path=ppt/slides/slide4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F35E74-B830-8B36-E2F2-AC92060BC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quand j’aurai quelques notions</a:t>
            </a:r>
            <a:br>
              <a:rPr lang="fr-FR" dirty="0"/>
            </a:br>
            <a:r>
              <a:rPr lang="fr-FR" dirty="0"/>
              <a:t>élémentaires de stratégie,</a:t>
            </a:r>
          </a:p>
        </p:txBody>
      </p:sp>
    </p:spTree>
    <p:extLst>
      <p:ext uri="{BB962C8B-B14F-4D97-AF65-F5344CB8AC3E}">
        <p14:creationId xmlns:p14="http://schemas.microsoft.com/office/powerpoint/2010/main" val="3642677291"/>
      </p:ext>
    </p:extLst>
  </p:cSld>
  <p:clrMapOvr>
    <a:masterClrMapping/>
  </p:clrMapOvr>
</p:sld>
</file>

<file path=ppt/slides/slide4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6FD09F-19A1-9624-9485-FB1935C60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452706"/>
      </p:ext>
    </p:extLst>
  </p:cSld>
  <p:clrMapOvr>
    <a:masterClrMapping/>
  </p:clrMapOvr>
</p:sld>
</file>

<file path=ppt/slides/slide4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707BBF-5840-27BB-A005-602616ACD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Vous verrez à cheval </a:t>
            </a:r>
            <a:br>
              <a:rPr lang="fr-FR" dirty="0"/>
            </a:br>
            <a:r>
              <a:rPr lang="fr-FR" dirty="0"/>
              <a:t>un major-général d’anthologie !</a:t>
            </a:r>
          </a:p>
        </p:txBody>
      </p:sp>
    </p:spTree>
    <p:extLst>
      <p:ext uri="{BB962C8B-B14F-4D97-AF65-F5344CB8AC3E}">
        <p14:creationId xmlns:p14="http://schemas.microsoft.com/office/powerpoint/2010/main" val="666875171"/>
      </p:ext>
    </p:extLst>
  </p:cSld>
  <p:clrMapOvr>
    <a:masterClrMapping/>
  </p:clrMapOvr>
</p:sld>
</file>

<file path=ppt/slides/slide4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F4DCEF-6AAA-826D-2428-50900651D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Nous verrons à cheval </a:t>
            </a:r>
            <a:br>
              <a:rPr lang="fr-FR" dirty="0"/>
            </a:br>
            <a:r>
              <a:rPr lang="fr-FR" dirty="0"/>
              <a:t>un major-général d’anthologie !</a:t>
            </a:r>
          </a:p>
        </p:txBody>
      </p:sp>
    </p:spTree>
    <p:extLst>
      <p:ext uri="{BB962C8B-B14F-4D97-AF65-F5344CB8AC3E}">
        <p14:creationId xmlns:p14="http://schemas.microsoft.com/office/powerpoint/2010/main" val="1227799711"/>
      </p:ext>
    </p:extLst>
  </p:cSld>
  <p:clrMapOvr>
    <a:masterClrMapping/>
  </p:clrMapOvr>
</p:sld>
</file>

<file path=ppt/slides/slide4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FE3AE0-A4F1-274E-A4A0-0E8EA27F2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3765481"/>
      </p:ext>
    </p:extLst>
  </p:cSld>
  <p:clrMapOvr>
    <a:masterClrMapping/>
  </p:clrMapOvr>
</p:sld>
</file>

<file path=ppt/slides/slide4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41DA98-388D-C18B-C6F5-1190FFF9A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Car si ma science militaire </a:t>
            </a:r>
            <a:br>
              <a:rPr lang="fr-FR" dirty="0"/>
            </a:br>
            <a:r>
              <a:rPr lang="fr-FR" dirty="0"/>
              <a:t>a plus de cent ans de retard,</a:t>
            </a:r>
          </a:p>
        </p:txBody>
      </p:sp>
    </p:spTree>
    <p:extLst>
      <p:ext uri="{BB962C8B-B14F-4D97-AF65-F5344CB8AC3E}">
        <p14:creationId xmlns:p14="http://schemas.microsoft.com/office/powerpoint/2010/main" val="2969806641"/>
      </p:ext>
    </p:extLst>
  </p:cSld>
  <p:clrMapOvr>
    <a:masterClrMapping/>
  </p:clrMapOvr>
</p:sld>
</file>

<file path=ppt/slides/slide4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208F16-690C-73FC-45D0-5711F047A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Elle me suffit, c’est sûr, pour battre</a:t>
            </a:r>
            <a:br>
              <a:rPr lang="fr-FR" dirty="0"/>
            </a:br>
            <a:r>
              <a:rPr lang="fr-FR" dirty="0"/>
              <a:t> les Zoulous et les Tatars.</a:t>
            </a:r>
          </a:p>
        </p:txBody>
      </p:sp>
    </p:spTree>
    <p:extLst>
      <p:ext uri="{BB962C8B-B14F-4D97-AF65-F5344CB8AC3E}">
        <p14:creationId xmlns:p14="http://schemas.microsoft.com/office/powerpoint/2010/main" val="354183792"/>
      </p:ext>
    </p:extLst>
  </p:cSld>
  <p:clrMapOvr>
    <a:masterClrMapping/>
  </p:clrMapOvr>
</p:sld>
</file>

<file path=ppt/slides/slide4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E03AB6-4546-4999-BDE7-761A189B1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En somme et c’est original, </a:t>
            </a:r>
            <a:br>
              <a:rPr lang="fr-FR" dirty="0"/>
            </a:br>
            <a:r>
              <a:rPr lang="fr-FR" dirty="0"/>
              <a:t>paradoxal et optimal,</a:t>
            </a:r>
          </a:p>
        </p:txBody>
      </p:sp>
    </p:spTree>
    <p:extLst>
      <p:ext uri="{BB962C8B-B14F-4D97-AF65-F5344CB8AC3E}">
        <p14:creationId xmlns:p14="http://schemas.microsoft.com/office/powerpoint/2010/main" val="4011818562"/>
      </p:ext>
    </p:extLst>
  </p:cSld>
  <p:clrMapOvr>
    <a:masterClrMapping/>
  </p:clrMapOvr>
</p:sld>
</file>

<file path=ppt/slides/slide4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A1AEC7-C8B5-1D1F-DF7D-88ED3A6F8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suis le modèle absolu</a:t>
            </a:r>
            <a:br>
              <a:rPr lang="fr-FR" dirty="0"/>
            </a:br>
            <a:r>
              <a:rPr lang="fr-FR" dirty="0"/>
              <a:t>du nouveau major-général !</a:t>
            </a:r>
          </a:p>
        </p:txBody>
      </p:sp>
    </p:spTree>
    <p:extLst>
      <p:ext uri="{BB962C8B-B14F-4D97-AF65-F5344CB8AC3E}">
        <p14:creationId xmlns:p14="http://schemas.microsoft.com/office/powerpoint/2010/main" val="1442355489"/>
      </p:ext>
    </p:extLst>
  </p:cSld>
  <p:clrMapOvr>
    <a:masterClrMapping/>
  </p:clrMapOvr>
</p:sld>
</file>

<file path=ppt/slides/slide4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622E1B-67AE-AF42-65E0-B76BAD34E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 somme et c’est original,</a:t>
            </a:r>
            <a:br>
              <a:rPr lang="fr-FR" dirty="0"/>
            </a:br>
            <a:r>
              <a:rPr lang="fr-FR" dirty="0"/>
              <a:t>paradoxal et optimal,</a:t>
            </a:r>
          </a:p>
        </p:txBody>
      </p:sp>
    </p:spTree>
    <p:extLst>
      <p:ext uri="{BB962C8B-B14F-4D97-AF65-F5344CB8AC3E}">
        <p14:creationId xmlns:p14="http://schemas.microsoft.com/office/powerpoint/2010/main" val="22400332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E967BCB6-DF14-751F-7A62-EF5257ADD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1083873"/>
      </p:ext>
    </p:extLst>
  </p:cSld>
  <p:clrMapOvr>
    <a:masterClrMapping/>
  </p:clrMapOvr>
</p:sld>
</file>

<file path=ppt/slides/slide4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9F2114-0E6F-9BED-0AB7-108E8814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 est le modèle absolu </a:t>
            </a:r>
            <a:br>
              <a:rPr lang="fr-FR" dirty="0"/>
            </a:br>
            <a:r>
              <a:rPr lang="fr-FR" dirty="0"/>
              <a:t>du nouveau major-général !</a:t>
            </a:r>
          </a:p>
        </p:txBody>
      </p:sp>
    </p:spTree>
    <p:extLst>
      <p:ext uri="{BB962C8B-B14F-4D97-AF65-F5344CB8AC3E}">
        <p14:creationId xmlns:p14="http://schemas.microsoft.com/office/powerpoint/2010/main" val="3009135085"/>
      </p:ext>
    </p:extLst>
  </p:cSld>
  <p:clrMapOvr>
    <a:masterClrMapping/>
  </p:clrMapOvr>
</p:sld>
</file>

<file path=ppt/slides/slide4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F3E7620F-4AF7-3E2E-0E01-12A16760C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696709"/>
      </p:ext>
    </p:extLst>
  </p:cSld>
  <p:clrMapOvr>
    <a:masterClrMapping/>
  </p:clrMapOvr>
</p:sld>
</file>

<file path=ppt/slides/slide4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D0B94F-CDA7-4899-965C-EBA7CFD43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Pirates à l’existence rude,</a:t>
            </a:r>
          </a:p>
        </p:txBody>
      </p:sp>
    </p:spTree>
    <p:extLst>
      <p:ext uri="{BB962C8B-B14F-4D97-AF65-F5344CB8AC3E}">
        <p14:creationId xmlns:p14="http://schemas.microsoft.com/office/powerpoint/2010/main" val="2237638164"/>
      </p:ext>
    </p:extLst>
  </p:cSld>
  <p:clrMapOvr>
    <a:masterClrMapping/>
  </p:clrMapOvr>
</p:sld>
</file>

<file path=ppt/slides/slide4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7A1073-A517-C178-C220-6019B5D4A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Quittez ce métier de vauriens !</a:t>
            </a:r>
          </a:p>
        </p:txBody>
      </p:sp>
    </p:spTree>
    <p:extLst>
      <p:ext uri="{BB962C8B-B14F-4D97-AF65-F5344CB8AC3E}">
        <p14:creationId xmlns:p14="http://schemas.microsoft.com/office/powerpoint/2010/main" val="4151560654"/>
      </p:ext>
    </p:extLst>
  </p:cSld>
  <p:clrMapOvr>
    <a:masterClrMapping/>
  </p:clrMapOvr>
</p:sld>
</file>

<file path=ppt/slides/slide4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B0C17F-1A3F-B8E3-E47D-E86271C98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Plaignez ma solitude,</a:t>
            </a:r>
          </a:p>
        </p:txBody>
      </p:sp>
    </p:spTree>
    <p:extLst>
      <p:ext uri="{BB962C8B-B14F-4D97-AF65-F5344CB8AC3E}">
        <p14:creationId xmlns:p14="http://schemas.microsoft.com/office/powerpoint/2010/main" val="566823092"/>
      </p:ext>
    </p:extLst>
  </p:cSld>
  <p:clrMapOvr>
    <a:masterClrMapping/>
  </p:clrMapOvr>
</p:sld>
</file>

<file path=ppt/slides/slide4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D9213D-253A-1A78-81B6-04F8DE5A1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Je suis un orphelin !</a:t>
            </a:r>
          </a:p>
        </p:txBody>
      </p:sp>
    </p:spTree>
    <p:extLst>
      <p:ext uri="{BB962C8B-B14F-4D97-AF65-F5344CB8AC3E}">
        <p14:creationId xmlns:p14="http://schemas.microsoft.com/office/powerpoint/2010/main" val="3279257071"/>
      </p:ext>
    </p:extLst>
  </p:cSld>
  <p:clrMapOvr>
    <a:masterClrMapping/>
  </p:clrMapOvr>
</p:sld>
</file>

<file path=ppt/slides/slide4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4AF10D-64A7-8977-66B3-9A1F412D4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rgbClr val="FFFF00"/>
                </a:solidFill>
              </a:rPr>
              <a:t>Un orphelin ?</a:t>
            </a:r>
          </a:p>
        </p:txBody>
      </p:sp>
    </p:spTree>
    <p:extLst>
      <p:ext uri="{BB962C8B-B14F-4D97-AF65-F5344CB8AC3E}">
        <p14:creationId xmlns:p14="http://schemas.microsoft.com/office/powerpoint/2010/main" val="3198697908"/>
      </p:ext>
    </p:extLst>
  </p:cSld>
  <p:clrMapOvr>
    <a:masterClrMapping/>
  </p:clrMapOvr>
</p:sld>
</file>

<file path=ppt/slides/slide4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3EBC9-8BE8-A0FC-7D72-EF31CB9B0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42B2C8-33CD-417C-E4A1-950038C5C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Un orphelin !</a:t>
            </a:r>
          </a:p>
        </p:txBody>
      </p:sp>
    </p:spTree>
    <p:extLst>
      <p:ext uri="{BB962C8B-B14F-4D97-AF65-F5344CB8AC3E}">
        <p14:creationId xmlns:p14="http://schemas.microsoft.com/office/powerpoint/2010/main" val="2902006073"/>
      </p:ext>
    </p:extLst>
  </p:cSld>
  <p:clrMapOvr>
    <a:masterClrMapping/>
  </p:clrMapOvr>
</p:sld>
</file>

<file path=ppt/slides/slide4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8EFD2A-0856-E3C8-DBC8-136F46431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 pauvre, un orphelin !</a:t>
            </a:r>
          </a:p>
        </p:txBody>
      </p:sp>
    </p:spTree>
    <p:extLst>
      <p:ext uri="{BB962C8B-B14F-4D97-AF65-F5344CB8AC3E}">
        <p14:creationId xmlns:p14="http://schemas.microsoft.com/office/powerpoint/2010/main" val="2075856074"/>
      </p:ext>
    </p:extLst>
  </p:cSld>
  <p:clrMapOvr>
    <a:masterClrMapping/>
  </p:clrMapOvr>
</p:sld>
</file>

<file path=ppt/slides/slide4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34F77E-7B49-7B43-6845-B7695DF35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548943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0C3679-5A8C-983B-7E02-BB0CE7669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Oh, mieux vaut vivre </a:t>
            </a:r>
            <a:br>
              <a:rPr lang="fr-FR" dirty="0"/>
            </a:br>
            <a:r>
              <a:rPr lang="fr-FR" dirty="0"/>
              <a:t>et mieux vaut mourir</a:t>
            </a:r>
          </a:p>
        </p:txBody>
      </p:sp>
    </p:spTree>
    <p:extLst>
      <p:ext uri="{BB962C8B-B14F-4D97-AF65-F5344CB8AC3E}">
        <p14:creationId xmlns:p14="http://schemas.microsoft.com/office/powerpoint/2010/main" val="1149092714"/>
      </p:ext>
    </p:extLst>
  </p:cSld>
  <p:clrMapOvr>
    <a:masterClrMapping/>
  </p:clrMapOvr>
</p:sld>
</file>

<file path=ppt/slides/slide4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0FE05A-7CB1-F38F-D515-453FEF93D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Il ne me reste, hélas, </a:t>
            </a:r>
            <a:br>
              <a:rPr lang="fr-FR" dirty="0"/>
            </a:br>
            <a:r>
              <a:rPr lang="fr-FR" dirty="0"/>
              <a:t>que mes petites filles chéries !</a:t>
            </a:r>
          </a:p>
        </p:txBody>
      </p:sp>
    </p:spTree>
    <p:extLst>
      <p:ext uri="{BB962C8B-B14F-4D97-AF65-F5344CB8AC3E}">
        <p14:creationId xmlns:p14="http://schemas.microsoft.com/office/powerpoint/2010/main" val="752381435"/>
      </p:ext>
    </p:extLst>
  </p:cSld>
  <p:clrMapOvr>
    <a:masterClrMapping/>
  </p:clrMapOvr>
</p:sld>
</file>

<file path=ppt/slides/slide4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7839BE-5024-C90E-1124-C488B719B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Pauvre homme !</a:t>
            </a:r>
          </a:p>
        </p:txBody>
      </p:sp>
    </p:spTree>
    <p:extLst>
      <p:ext uri="{BB962C8B-B14F-4D97-AF65-F5344CB8AC3E}">
        <p14:creationId xmlns:p14="http://schemas.microsoft.com/office/powerpoint/2010/main" val="4197004107"/>
      </p:ext>
    </p:extLst>
  </p:cSld>
  <p:clrMapOvr>
    <a:masterClrMapping/>
  </p:clrMapOvr>
</p:sld>
</file>

<file path=ppt/slides/slide4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724D4D-8A2C-34A2-F90D-F9AC33635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Sur elles faites main basse </a:t>
            </a:r>
            <a:br>
              <a:rPr lang="fr-FR" dirty="0"/>
            </a:br>
            <a:r>
              <a:rPr lang="fr-FR" dirty="0"/>
              <a:t>et seul demain je dépéris.</a:t>
            </a:r>
          </a:p>
        </p:txBody>
      </p:sp>
    </p:spTree>
    <p:extLst>
      <p:ext uri="{BB962C8B-B14F-4D97-AF65-F5344CB8AC3E}">
        <p14:creationId xmlns:p14="http://schemas.microsoft.com/office/powerpoint/2010/main" val="3840053050"/>
      </p:ext>
    </p:extLst>
  </p:cSld>
  <p:clrMapOvr>
    <a:masterClrMapping/>
  </p:clrMapOvr>
</p:sld>
</file>

<file path=ppt/slides/slide4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3E6D92-3DF3-9C9A-D729-7E09E7C19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Pauvre homme !</a:t>
            </a:r>
          </a:p>
        </p:txBody>
      </p:sp>
    </p:spTree>
    <p:extLst>
      <p:ext uri="{BB962C8B-B14F-4D97-AF65-F5344CB8AC3E}">
        <p14:creationId xmlns:p14="http://schemas.microsoft.com/office/powerpoint/2010/main" val="3713641833"/>
      </p:ext>
    </p:extLst>
  </p:cSld>
  <p:clrMapOvr>
    <a:masterClrMapping/>
  </p:clrMapOvr>
</p:sld>
</file>

<file path=ppt/slides/slide4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BD9D0A-36B7-60B2-320F-CC799E042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Ah, s’il vous reste un cœur,</a:t>
            </a:r>
          </a:p>
        </p:txBody>
      </p:sp>
    </p:spTree>
    <p:extLst>
      <p:ext uri="{BB962C8B-B14F-4D97-AF65-F5344CB8AC3E}">
        <p14:creationId xmlns:p14="http://schemas.microsoft.com/office/powerpoint/2010/main" val="1836919901"/>
      </p:ext>
    </p:extLst>
  </p:cSld>
  <p:clrMapOvr>
    <a:masterClrMapping/>
  </p:clrMapOvr>
</p:sld>
</file>

<file path=ppt/slides/slide4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3AAE9A-541B-0F35-DA14-A700D3736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Laissez-les-moi ; c’est mon soutien.</a:t>
            </a:r>
          </a:p>
        </p:txBody>
      </p:sp>
    </p:spTree>
    <p:extLst>
      <p:ext uri="{BB962C8B-B14F-4D97-AF65-F5344CB8AC3E}">
        <p14:creationId xmlns:p14="http://schemas.microsoft.com/office/powerpoint/2010/main" val="600647347"/>
      </p:ext>
    </p:extLst>
  </p:cSld>
  <p:clrMapOvr>
    <a:masterClrMapping/>
  </p:clrMapOvr>
</p:sld>
</file>

<file path=ppt/slides/slide4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B2AFA9-4F9A-CEE9-DFAF-705165BA7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Oh, voyez comme elles pleurent !</a:t>
            </a:r>
          </a:p>
        </p:txBody>
      </p:sp>
    </p:spTree>
    <p:extLst>
      <p:ext uri="{BB962C8B-B14F-4D97-AF65-F5344CB8AC3E}">
        <p14:creationId xmlns:p14="http://schemas.microsoft.com/office/powerpoint/2010/main" val="83722759"/>
      </p:ext>
    </p:extLst>
  </p:cSld>
  <p:clrMapOvr>
    <a:masterClrMapping/>
  </p:clrMapOvr>
</p:sld>
</file>

<file path=ppt/slides/slide4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1B1C40-F15A-FCBC-461A-5C4306C22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Soyez de grands seigneurs</a:t>
            </a:r>
          </a:p>
        </p:txBody>
      </p:sp>
    </p:spTree>
    <p:extLst>
      <p:ext uri="{BB962C8B-B14F-4D97-AF65-F5344CB8AC3E}">
        <p14:creationId xmlns:p14="http://schemas.microsoft.com/office/powerpoint/2010/main" val="640472134"/>
      </p:ext>
    </p:extLst>
  </p:cSld>
  <p:clrMapOvr>
    <a:masterClrMapping/>
  </p:clrMapOvr>
</p:sld>
</file>

<file path=ppt/slides/slide4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CF8B9C-F421-FD42-E2AE-929F664E4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prenez en pitié </a:t>
            </a:r>
            <a:br>
              <a:rPr lang="fr-FR" dirty="0"/>
            </a:br>
            <a:r>
              <a:rPr lang="fr-FR" dirty="0"/>
              <a:t>le triste sort d’un orphelin.</a:t>
            </a:r>
          </a:p>
        </p:txBody>
      </p:sp>
    </p:spTree>
    <p:extLst>
      <p:ext uri="{BB962C8B-B14F-4D97-AF65-F5344CB8AC3E}">
        <p14:creationId xmlns:p14="http://schemas.microsoft.com/office/powerpoint/2010/main" val="3662703994"/>
      </p:ext>
    </p:extLst>
  </p:cSld>
  <p:clrMapOvr>
    <a:masterClrMapping/>
  </p:clrMapOvr>
</p:sld>
</file>

<file path=ppt/slides/slide4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786F31-C68B-9394-FF3E-6BF4FCFE2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Pauvre homme !</a:t>
            </a:r>
          </a:p>
        </p:txBody>
      </p:sp>
    </p:spTree>
    <p:extLst>
      <p:ext uri="{BB962C8B-B14F-4D97-AF65-F5344CB8AC3E}">
        <p14:creationId xmlns:p14="http://schemas.microsoft.com/office/powerpoint/2010/main" val="415373567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07C93-B086-7220-3F84-86EC0301E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Sous le drapeau noir </a:t>
            </a:r>
            <a:br>
              <a:rPr lang="fr-FR" dirty="0"/>
            </a:br>
            <a:r>
              <a:rPr lang="fr-FR" dirty="0"/>
              <a:t>de mon navire</a:t>
            </a:r>
          </a:p>
        </p:txBody>
      </p:sp>
    </p:spTree>
    <p:extLst>
      <p:ext uri="{BB962C8B-B14F-4D97-AF65-F5344CB8AC3E}">
        <p14:creationId xmlns:p14="http://schemas.microsoft.com/office/powerpoint/2010/main" val="62433690"/>
      </p:ext>
    </p:extLst>
  </p:cSld>
  <p:clrMapOvr>
    <a:masterClrMapping/>
  </p:clrMapOvr>
</p:sld>
</file>

<file path=ppt/slides/slide4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0944C4-0C9D-804A-FA91-91DE963AC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Oh, voyez comme elles pleurent !</a:t>
            </a:r>
          </a:p>
        </p:txBody>
      </p:sp>
    </p:spTree>
    <p:extLst>
      <p:ext uri="{BB962C8B-B14F-4D97-AF65-F5344CB8AC3E}">
        <p14:creationId xmlns:p14="http://schemas.microsoft.com/office/powerpoint/2010/main" val="70383158"/>
      </p:ext>
    </p:extLst>
  </p:cSld>
  <p:clrMapOvr>
    <a:masterClrMapping/>
  </p:clrMapOvr>
</p:sld>
</file>

<file path=ppt/slides/slide4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28E8ED-0F5D-1C7D-D3D6-D34FFE7DF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Soyons de grands seigneurs</a:t>
            </a:r>
          </a:p>
        </p:txBody>
      </p:sp>
    </p:spTree>
    <p:extLst>
      <p:ext uri="{BB962C8B-B14F-4D97-AF65-F5344CB8AC3E}">
        <p14:creationId xmlns:p14="http://schemas.microsoft.com/office/powerpoint/2010/main" val="4156578214"/>
      </p:ext>
    </p:extLst>
  </p:cSld>
  <p:clrMapOvr>
    <a:masterClrMapping/>
  </p:clrMapOvr>
</p:sld>
</file>

<file path=ppt/slides/slide4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CF9135-C629-51CF-9538-B44C9C176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prenons en pitié </a:t>
            </a:r>
            <a:br>
              <a:rPr lang="fr-FR" dirty="0"/>
            </a:br>
            <a:r>
              <a:rPr lang="fr-FR" dirty="0"/>
              <a:t>le triste sort d’un orphelin !</a:t>
            </a:r>
          </a:p>
        </p:txBody>
      </p:sp>
    </p:spTree>
    <p:extLst>
      <p:ext uri="{BB962C8B-B14F-4D97-AF65-F5344CB8AC3E}">
        <p14:creationId xmlns:p14="http://schemas.microsoft.com/office/powerpoint/2010/main" val="2732360517"/>
      </p:ext>
    </p:extLst>
  </p:cSld>
  <p:clrMapOvr>
    <a:masterClrMapping/>
  </p:clrMapOvr>
</p:sld>
</file>

<file path=ppt/slides/slide4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31777E-54B1-81AE-8AAA-2BD2ADF95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 orphelin !</a:t>
            </a:r>
          </a:p>
        </p:txBody>
      </p:sp>
    </p:spTree>
    <p:extLst>
      <p:ext uri="{BB962C8B-B14F-4D97-AF65-F5344CB8AC3E}">
        <p14:creationId xmlns:p14="http://schemas.microsoft.com/office/powerpoint/2010/main" val="4245406716"/>
      </p:ext>
    </p:extLst>
  </p:cSld>
  <p:clrMapOvr>
    <a:masterClrMapping/>
  </p:clrMapOvr>
</p:sld>
</file>

<file path=ppt/slides/slide4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7DD04F-1ACE-2172-61F6-2B12F6F8C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Oh, voyez comme elles pleurent !</a:t>
            </a:r>
          </a:p>
        </p:txBody>
      </p:sp>
    </p:spTree>
    <p:extLst>
      <p:ext uri="{BB962C8B-B14F-4D97-AF65-F5344CB8AC3E}">
        <p14:creationId xmlns:p14="http://schemas.microsoft.com/office/powerpoint/2010/main" val="3408617132"/>
      </p:ext>
    </p:extLst>
  </p:cSld>
  <p:clrMapOvr>
    <a:masterClrMapping/>
  </p:clrMapOvr>
</p:sld>
</file>

<file path=ppt/slides/slide4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6443FE-CC07-9286-5BA6-76CF12F8C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prenons en pitié </a:t>
            </a:r>
            <a:br>
              <a:rPr lang="fr-FR" dirty="0"/>
            </a:br>
            <a:r>
              <a:rPr lang="fr-FR" dirty="0"/>
              <a:t>le triste sort de l’orphelin !</a:t>
            </a:r>
          </a:p>
        </p:txBody>
      </p:sp>
    </p:spTree>
    <p:extLst>
      <p:ext uri="{BB962C8B-B14F-4D97-AF65-F5344CB8AC3E}">
        <p14:creationId xmlns:p14="http://schemas.microsoft.com/office/powerpoint/2010/main" val="1460012882"/>
      </p:ext>
    </p:extLst>
  </p:cSld>
  <p:clrMapOvr>
    <a:masterClrMapping/>
  </p:clrMapOvr>
</p:sld>
</file>

<file path=ppt/slides/slide4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D063D7-8C4E-973C-5986-C840C02F1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DD3799-ED10-B1EB-D12F-018CD058F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 l’o-o-o-o-o-o-o-o-o-o-o-o-o-o-o….</a:t>
            </a:r>
          </a:p>
        </p:txBody>
      </p:sp>
    </p:spTree>
    <p:extLst>
      <p:ext uri="{BB962C8B-B14F-4D97-AF65-F5344CB8AC3E}">
        <p14:creationId xmlns:p14="http://schemas.microsoft.com/office/powerpoint/2010/main" val="1107924065"/>
      </p:ext>
    </p:extLst>
  </p:cSld>
  <p:clrMapOvr>
    <a:masterClrMapping/>
  </p:clrMapOvr>
</p:sld>
</file>

<file path=ppt/slides/slide4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D2A834-F384-7EE2-C256-3F53DE006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….</a:t>
            </a:r>
            <a:r>
              <a:rPr lang="fr-FR" dirty="0" err="1"/>
              <a:t>rphelin</a:t>
            </a:r>
            <a:r>
              <a:rPr lang="fr-FR" dirty="0"/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97525758"/>
      </p:ext>
    </p:extLst>
  </p:cSld>
  <p:clrMapOvr>
    <a:masterClrMapping/>
  </p:clrMapOvr>
</p:sld>
</file>

<file path=ppt/slides/slide4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45047-FC0B-3529-851E-D74FE09DD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7D28C1-46D9-25CE-385D-474BBABDC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Pauvre homme !</a:t>
            </a:r>
          </a:p>
        </p:txBody>
      </p:sp>
    </p:spTree>
    <p:extLst>
      <p:ext uri="{BB962C8B-B14F-4D97-AF65-F5344CB8AC3E}">
        <p14:creationId xmlns:p14="http://schemas.microsoft.com/office/powerpoint/2010/main" val="1529172569"/>
      </p:ext>
    </p:extLst>
  </p:cSld>
  <p:clrMapOvr>
    <a:masterClrMapping/>
  </p:clrMapOvr>
</p:sld>
</file>

<file path=ppt/slides/slide4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056D4E5-9D0E-2E12-2387-515BB6D3D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365564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66BBA7-40FC-CD73-C260-F2C632F3C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Plutôt que feindre d’être honnête</a:t>
            </a:r>
          </a:p>
        </p:txBody>
      </p:sp>
    </p:spTree>
    <p:extLst>
      <p:ext uri="{BB962C8B-B14F-4D97-AF65-F5344CB8AC3E}">
        <p14:creationId xmlns:p14="http://schemas.microsoft.com/office/powerpoint/2010/main" val="3846978524"/>
      </p:ext>
    </p:extLst>
  </p:cSld>
  <p:clrMapOvr>
    <a:masterClrMapping/>
  </p:clrMapOvr>
</p:sld>
</file>

<file path=ppt/slides/slide4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5CB673-F70C-8171-FF98-4D849A144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C’est une pitoyable histoire</a:t>
            </a:r>
            <a:br>
              <a:rPr lang="fr-FR" dirty="0"/>
            </a:br>
            <a:r>
              <a:rPr lang="fr-FR" dirty="0"/>
              <a:t>Qui pourtant ne ternit pas ma gloire</a:t>
            </a:r>
          </a:p>
        </p:txBody>
      </p:sp>
    </p:spTree>
    <p:extLst>
      <p:ext uri="{BB962C8B-B14F-4D97-AF65-F5344CB8AC3E}">
        <p14:creationId xmlns:p14="http://schemas.microsoft.com/office/powerpoint/2010/main" val="3876446324"/>
      </p:ext>
    </p:extLst>
  </p:cSld>
  <p:clrMapOvr>
    <a:masterClrMapping/>
  </p:clrMapOvr>
</p:sld>
</file>

<file path=ppt/slides/slide4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C9126A-A532-82C5-D13F-84D1D113F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Car ils embarqueraient mes filles</a:t>
            </a:r>
            <a:br>
              <a:rPr lang="fr-FR" dirty="0"/>
            </a:br>
            <a:r>
              <a:rPr lang="fr-FR" dirty="0"/>
              <a:t>Peut-être jusqu’aux Antilles</a:t>
            </a:r>
          </a:p>
        </p:txBody>
      </p:sp>
    </p:spTree>
    <p:extLst>
      <p:ext uri="{BB962C8B-B14F-4D97-AF65-F5344CB8AC3E}">
        <p14:creationId xmlns:p14="http://schemas.microsoft.com/office/powerpoint/2010/main" val="2428034350"/>
      </p:ext>
    </p:extLst>
  </p:cSld>
  <p:clrMapOvr>
    <a:masterClrMapping/>
  </p:clrMapOvr>
</p:sld>
</file>

<file path=ppt/slides/slide4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109999-AF2E-E24B-6BBF-78DE20517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Si avec une grande élégance</a:t>
            </a:r>
            <a:br>
              <a:rPr lang="fr-FR" dirty="0"/>
            </a:br>
            <a:r>
              <a:rPr lang="fr-FR" dirty="0"/>
              <a:t>Je n’affabulais à outrance</a:t>
            </a:r>
          </a:p>
        </p:txBody>
      </p:sp>
    </p:spTree>
    <p:extLst>
      <p:ext uri="{BB962C8B-B14F-4D97-AF65-F5344CB8AC3E}">
        <p14:creationId xmlns:p14="http://schemas.microsoft.com/office/powerpoint/2010/main" val="3916748240"/>
      </p:ext>
    </p:extLst>
  </p:cSld>
  <p:clrMapOvr>
    <a:masterClrMapping/>
  </p:clrMapOvr>
</p:sld>
</file>

<file path=ppt/slides/slide4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7CC28E-D31A-962A-910E-AE3E3B672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Devant ce crédule auditoire.</a:t>
            </a:r>
            <a:br>
              <a:rPr lang="fr-FR" dirty="0"/>
            </a:br>
            <a:r>
              <a:rPr lang="fr-FR" dirty="0"/>
              <a:t>Ce petit mensonge </a:t>
            </a:r>
            <a:br>
              <a:rPr lang="fr-FR" dirty="0"/>
            </a:br>
            <a:r>
              <a:rPr lang="fr-FR" dirty="0"/>
              <a:t>est une échappatoire.</a:t>
            </a:r>
          </a:p>
        </p:txBody>
      </p:sp>
    </p:spTree>
    <p:extLst>
      <p:ext uri="{BB962C8B-B14F-4D97-AF65-F5344CB8AC3E}">
        <p14:creationId xmlns:p14="http://schemas.microsoft.com/office/powerpoint/2010/main" val="3733980865"/>
      </p:ext>
    </p:extLst>
  </p:cSld>
  <p:clrMapOvr>
    <a:masterClrMapping/>
  </p:clrMapOvr>
</p:sld>
</file>

<file path=ppt/slides/slide4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898581-2FA7-F4D8-B6E5-9EB02E764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FF00"/>
                </a:solidFill>
              </a:rPr>
              <a:t>C’est une pitoyable histoire,</a:t>
            </a:r>
            <a:br>
              <a:rPr lang="fr-FR" dirty="0">
                <a:solidFill>
                  <a:srgbClr val="FFFF00"/>
                </a:solidFill>
              </a:rPr>
            </a:br>
            <a:r>
              <a:rPr lang="fr-FR" dirty="0"/>
              <a:t>S’il fabule avec cette histoire,</a:t>
            </a:r>
          </a:p>
        </p:txBody>
      </p:sp>
    </p:spTree>
    <p:extLst>
      <p:ext uri="{BB962C8B-B14F-4D97-AF65-F5344CB8AC3E}">
        <p14:creationId xmlns:p14="http://schemas.microsoft.com/office/powerpoint/2010/main" val="2743944581"/>
      </p:ext>
    </p:extLst>
  </p:cSld>
  <p:clrMapOvr>
    <a:masterClrMapping/>
  </p:clrMapOvr>
</p:sld>
</file>

<file path=ppt/slides/slide4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AD553D-5F23-6F88-169D-1A40789A0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0" dirty="0"/>
              <a:t>Qui à coup sûr ternira sa gloire,</a:t>
            </a:r>
            <a:br>
              <a:rPr lang="fr-FR" i="0" dirty="0"/>
            </a:br>
            <a:r>
              <a:rPr lang="fr-FR" i="0" dirty="0">
                <a:solidFill>
                  <a:schemeClr val="bg1"/>
                </a:solidFill>
              </a:rPr>
              <a:t>Il mourra et vous pouvez nous croire :</a:t>
            </a:r>
          </a:p>
        </p:txBody>
      </p:sp>
    </p:spTree>
    <p:extLst>
      <p:ext uri="{BB962C8B-B14F-4D97-AF65-F5344CB8AC3E}">
        <p14:creationId xmlns:p14="http://schemas.microsoft.com/office/powerpoint/2010/main" val="3168110078"/>
      </p:ext>
    </p:extLst>
  </p:cSld>
  <p:clrMapOvr>
    <a:masterClrMapping/>
  </p:clrMapOvr>
</p:sld>
</file>

<file path=ppt/slides/slide4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FA6B7C-EAF2-80C1-AA04-59CAE6175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0" dirty="0"/>
              <a:t>Pour qu’ils n’embarquent pas ses filles</a:t>
            </a:r>
            <a:br>
              <a:rPr lang="fr-FR" i="0" dirty="0"/>
            </a:br>
            <a:r>
              <a:rPr lang="fr-FR" i="0" dirty="0">
                <a:solidFill>
                  <a:schemeClr val="bg1"/>
                </a:solidFill>
              </a:rPr>
              <a:t>Qu’on le pende ou qu’on le fusille,</a:t>
            </a:r>
          </a:p>
        </p:txBody>
      </p:sp>
    </p:spTree>
    <p:extLst>
      <p:ext uri="{BB962C8B-B14F-4D97-AF65-F5344CB8AC3E}">
        <p14:creationId xmlns:p14="http://schemas.microsoft.com/office/powerpoint/2010/main" val="458980631"/>
      </p:ext>
    </p:extLst>
  </p:cSld>
  <p:clrMapOvr>
    <a:masterClrMapping/>
  </p:clrMapOvr>
</p:sld>
</file>

<file path=ppt/slides/slide4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F649DA-F8F7-ED54-74DE-C1BC3F145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0" dirty="0"/>
              <a:t>Peut-être jusqu’aux Antilles.</a:t>
            </a:r>
            <a:br>
              <a:rPr lang="fr-FR" i="0" dirty="0"/>
            </a:br>
            <a:r>
              <a:rPr lang="fr-FR" i="0" dirty="0">
                <a:solidFill>
                  <a:schemeClr val="bg1"/>
                </a:solidFill>
              </a:rPr>
              <a:t>Pas de pitié pour sa famille !</a:t>
            </a:r>
          </a:p>
        </p:txBody>
      </p:sp>
    </p:spTree>
    <p:extLst>
      <p:ext uri="{BB962C8B-B14F-4D97-AF65-F5344CB8AC3E}">
        <p14:creationId xmlns:p14="http://schemas.microsoft.com/office/powerpoint/2010/main" val="3371577344"/>
      </p:ext>
    </p:extLst>
  </p:cSld>
  <p:clrMapOvr>
    <a:masterClrMapping/>
  </p:clrMapOvr>
</p:sld>
</file>

<file path=ppt/slides/slide4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EC3422-6922-A64C-9DAD-068E517A2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0" dirty="0"/>
              <a:t>Il peut conter avec élégance</a:t>
            </a:r>
            <a:br>
              <a:rPr lang="fr-FR" i="0" dirty="0"/>
            </a:br>
            <a:r>
              <a:rPr lang="fr-FR" i="0" dirty="0">
                <a:solidFill>
                  <a:schemeClr val="bg1"/>
                </a:solidFill>
              </a:rPr>
              <a:t>Il croit conter avec élégance</a:t>
            </a:r>
          </a:p>
        </p:txBody>
      </p:sp>
    </p:spTree>
    <p:extLst>
      <p:ext uri="{BB962C8B-B14F-4D97-AF65-F5344CB8AC3E}">
        <p14:creationId xmlns:p14="http://schemas.microsoft.com/office/powerpoint/2010/main" val="968155366"/>
      </p:ext>
    </p:extLst>
  </p:cSld>
  <p:clrMapOvr>
    <a:masterClrMapping/>
  </p:clrMapOvr>
</p:sld>
</file>

<file path=ppt/slides/slide4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4DD53B-0A65-B4D4-745F-D6A504E1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D’innocentes extravagances</a:t>
            </a:r>
          </a:p>
        </p:txBody>
      </p:sp>
    </p:spTree>
    <p:extLst>
      <p:ext uri="{BB962C8B-B14F-4D97-AF65-F5344CB8AC3E}">
        <p14:creationId xmlns:p14="http://schemas.microsoft.com/office/powerpoint/2010/main" val="32775493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724656-7A2A-FFAA-B875-9152EE7A5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En étant pourri des pieds à la tête.</a:t>
            </a:r>
          </a:p>
        </p:txBody>
      </p:sp>
    </p:spTree>
    <p:extLst>
      <p:ext uri="{BB962C8B-B14F-4D97-AF65-F5344CB8AC3E}">
        <p14:creationId xmlns:p14="http://schemas.microsoft.com/office/powerpoint/2010/main" val="4120556085"/>
      </p:ext>
    </p:extLst>
  </p:cSld>
  <p:clrMapOvr>
    <a:masterClrMapping/>
  </p:clrMapOvr>
</p:sld>
</file>

<file path=ppt/slides/slide4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D32224-8C47-B274-B541-6BA1B4996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0" dirty="0"/>
              <a:t>C’est pourtant pour un tel auditoire</a:t>
            </a:r>
            <a:br>
              <a:rPr lang="fr-FR" i="0" dirty="0"/>
            </a:br>
            <a:r>
              <a:rPr lang="fr-FR" i="0" dirty="0">
                <a:solidFill>
                  <a:schemeClr val="bg1"/>
                </a:solidFill>
              </a:rPr>
              <a:t>à un bien trop crédule auditoire.</a:t>
            </a:r>
          </a:p>
        </p:txBody>
      </p:sp>
    </p:spTree>
    <p:extLst>
      <p:ext uri="{BB962C8B-B14F-4D97-AF65-F5344CB8AC3E}">
        <p14:creationId xmlns:p14="http://schemas.microsoft.com/office/powerpoint/2010/main" val="3440397898"/>
      </p:ext>
    </p:extLst>
  </p:cSld>
  <p:clrMapOvr>
    <a:masterClrMapping/>
  </p:clrMapOvr>
</p:sld>
</file>

<file path=ppt/slides/slide4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972FAD-827D-EA97-F8CB-A42240EB1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750" i="0" dirty="0"/>
              <a:t>Une épouvantable et bien horrible histoire.</a:t>
            </a:r>
            <a:br>
              <a:rPr lang="fr-FR" sz="1750" i="0" dirty="0"/>
            </a:br>
            <a:r>
              <a:rPr lang="fr-FR" sz="1750" i="0" dirty="0">
                <a:solidFill>
                  <a:schemeClr val="bg1"/>
                </a:solidFill>
              </a:rPr>
              <a:t>Ça pue le mensonge d’une infâme histoire.</a:t>
            </a:r>
          </a:p>
        </p:txBody>
      </p:sp>
    </p:spTree>
    <p:extLst>
      <p:ext uri="{BB962C8B-B14F-4D97-AF65-F5344CB8AC3E}">
        <p14:creationId xmlns:p14="http://schemas.microsoft.com/office/powerpoint/2010/main" val="1934679117"/>
      </p:ext>
    </p:extLst>
  </p:cSld>
  <p:clrMapOvr>
    <a:masterClrMapping/>
  </p:clrMapOvr>
</p:sld>
</file>

<file path=ppt/slides/slide4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5939BE-63F1-7ADF-DF9B-B4214DCDE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0" dirty="0"/>
              <a:t>Il peut dire avec élégance</a:t>
            </a:r>
          </a:p>
        </p:txBody>
      </p:sp>
    </p:spTree>
    <p:extLst>
      <p:ext uri="{BB962C8B-B14F-4D97-AF65-F5344CB8AC3E}">
        <p14:creationId xmlns:p14="http://schemas.microsoft.com/office/powerpoint/2010/main" val="487908130"/>
      </p:ext>
    </p:extLst>
  </p:cSld>
  <p:clrMapOvr>
    <a:masterClrMapping/>
  </p:clrMapOvr>
</p:sld>
</file>

<file path=ppt/slides/slide4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002890-855C-E828-088F-6DECC5BEA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D’innocentes extravagances.</a:t>
            </a:r>
          </a:p>
        </p:txBody>
      </p:sp>
    </p:spTree>
    <p:extLst>
      <p:ext uri="{BB962C8B-B14F-4D97-AF65-F5344CB8AC3E}">
        <p14:creationId xmlns:p14="http://schemas.microsoft.com/office/powerpoint/2010/main" val="249400982"/>
      </p:ext>
    </p:extLst>
  </p:cSld>
  <p:clrMapOvr>
    <a:masterClrMapping/>
  </p:clrMapOvr>
</p:sld>
</file>

<file path=ppt/slides/slide4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413F0B-7C1C-54FC-2466-5955833A7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C’est pourtant pour un tel auditoire</a:t>
            </a:r>
          </a:p>
        </p:txBody>
      </p:sp>
    </p:spTree>
    <p:extLst>
      <p:ext uri="{BB962C8B-B14F-4D97-AF65-F5344CB8AC3E}">
        <p14:creationId xmlns:p14="http://schemas.microsoft.com/office/powerpoint/2010/main" val="2519365864"/>
      </p:ext>
    </p:extLst>
  </p:cSld>
  <p:clrMapOvr>
    <a:masterClrMapping/>
  </p:clrMapOvr>
</p:sld>
</file>

<file path=ppt/slides/slide4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10A1D9-F612-250A-745D-4FEF4B45A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Bien épouvantable comme histoire.</a:t>
            </a:r>
          </a:p>
        </p:txBody>
      </p:sp>
    </p:spTree>
    <p:extLst>
      <p:ext uri="{BB962C8B-B14F-4D97-AF65-F5344CB8AC3E}">
        <p14:creationId xmlns:p14="http://schemas.microsoft.com/office/powerpoint/2010/main" val="1054328581"/>
      </p:ext>
    </p:extLst>
  </p:cSld>
  <p:clrMapOvr>
    <a:masterClrMapping/>
  </p:clrMapOvr>
</p:sld>
</file>

<file path=ppt/slides/slide4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A36EA4-F2D0-03A8-6031-1F6F31D30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759251"/>
      </p:ext>
    </p:extLst>
  </p:cSld>
  <p:clrMapOvr>
    <a:masterClrMapping/>
  </p:clrMapOvr>
</p:sld>
</file>

<file path=ppt/slides/slide4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50E3CD-2DA6-9B50-A4A4-E7BC0A8AC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Si notre vil métier </a:t>
            </a:r>
            <a:br>
              <a:rPr lang="fr-FR" dirty="0"/>
            </a:br>
            <a:r>
              <a:rPr lang="fr-FR" dirty="0"/>
              <a:t>exige crime et brigandage,</a:t>
            </a:r>
          </a:p>
        </p:txBody>
      </p:sp>
    </p:spTree>
    <p:extLst>
      <p:ext uri="{BB962C8B-B14F-4D97-AF65-F5344CB8AC3E}">
        <p14:creationId xmlns:p14="http://schemas.microsoft.com/office/powerpoint/2010/main" val="3290567353"/>
      </p:ext>
    </p:extLst>
  </p:cSld>
  <p:clrMapOvr>
    <a:masterClrMapping/>
  </p:clrMapOvr>
</p:sld>
</file>

<file path=ppt/slides/slide4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E138B3-3A99-3226-6765-BDC46695C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Nous croyons volontiers</a:t>
            </a:r>
          </a:p>
        </p:txBody>
      </p:sp>
    </p:spTree>
    <p:extLst>
      <p:ext uri="{BB962C8B-B14F-4D97-AF65-F5344CB8AC3E}">
        <p14:creationId xmlns:p14="http://schemas.microsoft.com/office/powerpoint/2010/main" val="4196456474"/>
      </p:ext>
    </p:extLst>
  </p:cSld>
  <p:clrMapOvr>
    <a:masterClrMapping/>
  </p:clrMapOvr>
</p:sld>
</file>

<file path=ppt/slides/slide4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EFF6B5-4381-395E-B990-78D3D5235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Que rien ne sert d’être sauvage.</a:t>
            </a:r>
          </a:p>
        </p:txBody>
      </p:sp>
    </p:spTree>
    <p:extLst>
      <p:ext uri="{BB962C8B-B14F-4D97-AF65-F5344CB8AC3E}">
        <p14:creationId xmlns:p14="http://schemas.microsoft.com/office/powerpoint/2010/main" val="33754426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9F90C9-3510-EBB5-331E-252BE0C16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169206"/>
      </p:ext>
    </p:extLst>
  </p:cSld>
  <p:clrMapOvr>
    <a:masterClrMapping/>
  </p:clrMapOvr>
</p:sld>
</file>

<file path=ppt/slides/slide4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8D43DB-93FC-C104-73A9-7A7D414A2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Et quoique batailleurs,</a:t>
            </a:r>
          </a:p>
        </p:txBody>
      </p:sp>
    </p:spTree>
    <p:extLst>
      <p:ext uri="{BB962C8B-B14F-4D97-AF65-F5344CB8AC3E}">
        <p14:creationId xmlns:p14="http://schemas.microsoft.com/office/powerpoint/2010/main" val="3967620673"/>
      </p:ext>
    </p:extLst>
  </p:cSld>
  <p:clrMapOvr>
    <a:masterClrMapping/>
  </p:clrMapOvr>
</p:sld>
</file>

<file path=ppt/slides/slide4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CA647E-376C-B956-A187-D37BE7DCC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Le sang jamais ne nous enivre.</a:t>
            </a:r>
          </a:p>
        </p:txBody>
      </p:sp>
    </p:spTree>
    <p:extLst>
      <p:ext uri="{BB962C8B-B14F-4D97-AF65-F5344CB8AC3E}">
        <p14:creationId xmlns:p14="http://schemas.microsoft.com/office/powerpoint/2010/main" val="481720157"/>
      </p:ext>
    </p:extLst>
  </p:cSld>
  <p:clrMapOvr>
    <a:masterClrMapping/>
  </p:clrMapOvr>
</p:sld>
</file>

<file path=ppt/slides/slide4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8B4109-FB26-C6B2-6F45-95546C969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Il nous faut la douceur</a:t>
            </a:r>
          </a:p>
        </p:txBody>
      </p:sp>
    </p:spTree>
    <p:extLst>
      <p:ext uri="{BB962C8B-B14F-4D97-AF65-F5344CB8AC3E}">
        <p14:creationId xmlns:p14="http://schemas.microsoft.com/office/powerpoint/2010/main" val="30238603"/>
      </p:ext>
    </p:extLst>
  </p:cSld>
  <p:clrMapOvr>
    <a:masterClrMapping/>
  </p:clrMapOvr>
</p:sld>
</file>

<file path=ppt/slides/slide4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420D65-5782-2E2D-B361-BB23C429C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Et puis la poésie pour vivre.</a:t>
            </a:r>
          </a:p>
        </p:txBody>
      </p:sp>
    </p:spTree>
    <p:extLst>
      <p:ext uri="{BB962C8B-B14F-4D97-AF65-F5344CB8AC3E}">
        <p14:creationId xmlns:p14="http://schemas.microsoft.com/office/powerpoint/2010/main" val="3257907327"/>
      </p:ext>
    </p:extLst>
  </p:cSld>
  <p:clrMapOvr>
    <a:masterClrMapping/>
  </p:clrMapOvr>
</p:sld>
</file>

<file path=ppt/slides/slide4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B1D4FB7-F740-68BF-723B-C599E158A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694169"/>
      </p:ext>
    </p:extLst>
  </p:cSld>
  <p:clrMapOvr>
    <a:masterClrMapping/>
  </p:clrMapOvr>
</p:sld>
</file>

<file path=ppt/slides/slide4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872AF8-CBE9-020F-72BA-E32613B70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Salut, Ô poésie, si délicate, </a:t>
            </a:r>
            <a:endParaRPr lang="fr-FR" dirty="0">
              <a:hlinkClick r:id="" action="ppaction://noaction"/>
            </a:endParaRPr>
          </a:p>
        </p:txBody>
      </p:sp>
    </p:spTree>
    <p:extLst>
      <p:ext uri="{BB962C8B-B14F-4D97-AF65-F5344CB8AC3E}">
        <p14:creationId xmlns:p14="http://schemas.microsoft.com/office/powerpoint/2010/main" val="605426657"/>
      </p:ext>
    </p:extLst>
  </p:cSld>
  <p:clrMapOvr>
    <a:masterClrMapping/>
  </p:clrMapOvr>
</p:sld>
</file>

<file path=ppt/slides/slide4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BE6114-B4D2-24B8-BAD9-04C4A790A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Tu adoucis même les pirates.</a:t>
            </a:r>
          </a:p>
        </p:txBody>
      </p:sp>
    </p:spTree>
    <p:extLst>
      <p:ext uri="{BB962C8B-B14F-4D97-AF65-F5344CB8AC3E}">
        <p14:creationId xmlns:p14="http://schemas.microsoft.com/office/powerpoint/2010/main" val="1608273230"/>
      </p:ext>
    </p:extLst>
  </p:cSld>
  <p:clrMapOvr>
    <a:masterClrMapping/>
  </p:clrMapOvr>
</p:sld>
</file>

<file path=ppt/slides/slide4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FCD867-0C65-8F9F-9FA3-D04F895E6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Salut, Ô poésie,</a:t>
            </a:r>
          </a:p>
        </p:txBody>
      </p:sp>
    </p:spTree>
    <p:extLst>
      <p:ext uri="{BB962C8B-B14F-4D97-AF65-F5344CB8AC3E}">
        <p14:creationId xmlns:p14="http://schemas.microsoft.com/office/powerpoint/2010/main" val="2833569199"/>
      </p:ext>
    </p:extLst>
  </p:cSld>
  <p:clrMapOvr>
    <a:masterClrMapping/>
  </p:clrMapOvr>
</p:sld>
</file>

<file path=ppt/slides/slide4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0AEF7F-13AC-C77D-BF14-7ADD763C4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 ton règne advienne</a:t>
            </a:r>
          </a:p>
        </p:txBody>
      </p:sp>
    </p:spTree>
    <p:extLst>
      <p:ext uri="{BB962C8B-B14F-4D97-AF65-F5344CB8AC3E}">
        <p14:creationId xmlns:p14="http://schemas.microsoft.com/office/powerpoint/2010/main" val="3842788010"/>
      </p:ext>
    </p:extLst>
  </p:cSld>
  <p:clrMapOvr>
    <a:masterClrMapping/>
  </p:clrMapOvr>
</p:sld>
</file>

<file path=ppt/slides/slide4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D599449D-D071-B42E-E679-15E383901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Toujours, toujours,</a:t>
            </a:r>
          </a:p>
        </p:txBody>
      </p:sp>
    </p:spTree>
    <p:extLst>
      <p:ext uri="{BB962C8B-B14F-4D97-AF65-F5344CB8AC3E}">
        <p14:creationId xmlns:p14="http://schemas.microsoft.com/office/powerpoint/2010/main" val="85519040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A8BBBB-CA3A-B550-2D52-BA6D9F32C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Va-t’en vers ce monde de tricheurs,</a:t>
            </a:r>
          </a:p>
        </p:txBody>
      </p:sp>
    </p:spTree>
    <p:extLst>
      <p:ext uri="{BB962C8B-B14F-4D97-AF65-F5344CB8AC3E}">
        <p14:creationId xmlns:p14="http://schemas.microsoft.com/office/powerpoint/2010/main" val="2753573792"/>
      </p:ext>
    </p:extLst>
  </p:cSld>
  <p:clrMapOvr>
    <a:masterClrMapping/>
  </p:clrMapOvr>
</p:sld>
</file>

<file path=ppt/slides/slide4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D8DB2F-82EB-C99B-7F15-34CC6F368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dans le siècle, Amen !</a:t>
            </a:r>
          </a:p>
        </p:txBody>
      </p:sp>
    </p:spTree>
    <p:extLst>
      <p:ext uri="{BB962C8B-B14F-4D97-AF65-F5344CB8AC3E}">
        <p14:creationId xmlns:p14="http://schemas.microsoft.com/office/powerpoint/2010/main" val="2737829543"/>
      </p:ext>
    </p:extLst>
  </p:cSld>
  <p:clrMapOvr>
    <a:masterClrMapping/>
  </p:clrMapOvr>
</p:sld>
</file>

<file path=ppt/slides/slide4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07916E-26A6-F4F6-F174-0F4CFB149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1042966"/>
      </p:ext>
    </p:extLst>
  </p:cSld>
  <p:clrMapOvr>
    <a:masterClrMapping/>
  </p:clrMapOvr>
</p:sld>
</file>

<file path=ppt/slides/slide4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C6840C-BF66-9C8B-F8D2-BD0F0CCDF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Vous êtes libres </a:t>
            </a:r>
            <a:br>
              <a:rPr lang="fr-FR" dirty="0"/>
            </a:br>
            <a:r>
              <a:rPr lang="fr-FR" dirty="0"/>
              <a:t>et vous pouvez partir</a:t>
            </a:r>
          </a:p>
        </p:txBody>
      </p:sp>
    </p:spTree>
    <p:extLst>
      <p:ext uri="{BB962C8B-B14F-4D97-AF65-F5344CB8AC3E}">
        <p14:creationId xmlns:p14="http://schemas.microsoft.com/office/powerpoint/2010/main" val="1716118623"/>
      </p:ext>
    </p:extLst>
  </p:cSld>
  <p:clrMapOvr>
    <a:masterClrMapping/>
  </p:clrMapOvr>
</p:sld>
</file>

<file path=ppt/slides/slide4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566DE-54FE-F783-9EC7-2C725D088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36EECA-287D-BC2B-02A7-FDD7CD578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car nos lois vous protègent.</a:t>
            </a:r>
          </a:p>
        </p:txBody>
      </p:sp>
    </p:spTree>
    <p:extLst>
      <p:ext uri="{BB962C8B-B14F-4D97-AF65-F5344CB8AC3E}">
        <p14:creationId xmlns:p14="http://schemas.microsoft.com/office/powerpoint/2010/main" val="1794555423"/>
      </p:ext>
    </p:extLst>
  </p:cSld>
  <p:clrMapOvr>
    <a:masterClrMapping/>
  </p:clrMapOvr>
</p:sld>
</file>

<file path=ppt/slides/slide4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78294B-E1C0-66A5-406C-0F4C2ED00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Nous vous nommons </a:t>
            </a:r>
            <a:br>
              <a:rPr lang="fr-FR" dirty="0"/>
            </a:br>
            <a:r>
              <a:rPr lang="fr-FR" dirty="0"/>
              <a:t>pirates émérites</a:t>
            </a:r>
          </a:p>
        </p:txBody>
      </p:sp>
    </p:spTree>
    <p:extLst>
      <p:ext uri="{BB962C8B-B14F-4D97-AF65-F5344CB8AC3E}">
        <p14:creationId xmlns:p14="http://schemas.microsoft.com/office/powerpoint/2010/main" val="2320631314"/>
      </p:ext>
    </p:extLst>
  </p:cSld>
  <p:clrMapOvr>
    <a:masterClrMapping/>
  </p:clrMapOvr>
</p:sld>
</file>

<file path=ppt/slides/slide4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4FD88A-9C5F-A04B-1E0A-D163FAADF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A8AED9-80AE-E83E-FA4E-E75A9299F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c’est un privilège !</a:t>
            </a:r>
          </a:p>
        </p:txBody>
      </p:sp>
    </p:spTree>
    <p:extLst>
      <p:ext uri="{BB962C8B-B14F-4D97-AF65-F5344CB8AC3E}">
        <p14:creationId xmlns:p14="http://schemas.microsoft.com/office/powerpoint/2010/main" val="1106433693"/>
      </p:ext>
    </p:extLst>
  </p:cSld>
  <p:clrMapOvr>
    <a:masterClrMapping/>
  </p:clrMapOvr>
</p:sld>
</file>

<file path=ppt/slides/slide4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975B56-164B-D30C-1BBE-4361B962E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Car c’est bien un orphelin !</a:t>
            </a:r>
          </a:p>
        </p:txBody>
      </p:sp>
    </p:spTree>
    <p:extLst>
      <p:ext uri="{BB962C8B-B14F-4D97-AF65-F5344CB8AC3E}">
        <p14:creationId xmlns:p14="http://schemas.microsoft.com/office/powerpoint/2010/main" val="3581045972"/>
      </p:ext>
    </p:extLst>
  </p:cSld>
  <p:clrMapOvr>
    <a:masterClrMapping/>
  </p:clrMapOvr>
</p:sld>
</file>

<file path=ppt/slides/slide4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D9C857-9A36-C20D-33D9-A096DB3FA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C’est vrai ! </a:t>
            </a:r>
            <a:br>
              <a:rPr lang="fr-FR" dirty="0"/>
            </a:br>
            <a:r>
              <a:rPr lang="fr-FR" dirty="0"/>
              <a:t>Hourra pour cet orphelin !</a:t>
            </a:r>
          </a:p>
        </p:txBody>
      </p:sp>
    </p:spTree>
    <p:extLst>
      <p:ext uri="{BB962C8B-B14F-4D97-AF65-F5344CB8AC3E}">
        <p14:creationId xmlns:p14="http://schemas.microsoft.com/office/powerpoint/2010/main" val="957271802"/>
      </p:ext>
    </p:extLst>
  </p:cSld>
  <p:clrMapOvr>
    <a:masterClrMapping/>
  </p:clrMapOvr>
</p:sld>
</file>

<file path=ppt/slides/slide4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C3A323-52E3-4BCF-3842-9A297DB60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c’est une chose très utile</a:t>
            </a:r>
            <a:br>
              <a:rPr lang="fr-FR" dirty="0"/>
            </a:br>
            <a:r>
              <a:rPr lang="fr-FR" dirty="0"/>
              <a:t>d’être un orphelin !</a:t>
            </a:r>
          </a:p>
        </p:txBody>
      </p:sp>
    </p:spTree>
    <p:extLst>
      <p:ext uri="{BB962C8B-B14F-4D97-AF65-F5344CB8AC3E}">
        <p14:creationId xmlns:p14="http://schemas.microsoft.com/office/powerpoint/2010/main" val="1056652569"/>
      </p:ext>
    </p:extLst>
  </p:cSld>
  <p:clrMapOvr>
    <a:masterClrMapping/>
  </p:clrMapOvr>
</p:sld>
</file>

<file path=ppt/slides/slide4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4759B1-5D7D-829A-3B25-C709A767F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C’est vrai ! </a:t>
            </a:r>
            <a:br>
              <a:rPr lang="fr-FR" dirty="0"/>
            </a:br>
            <a:r>
              <a:rPr lang="fr-FR" dirty="0"/>
              <a:t>Hourra pour cet orphelin !</a:t>
            </a:r>
          </a:p>
        </p:txBody>
      </p:sp>
    </p:spTree>
    <p:extLst>
      <p:ext uri="{BB962C8B-B14F-4D97-AF65-F5344CB8AC3E}">
        <p14:creationId xmlns:p14="http://schemas.microsoft.com/office/powerpoint/2010/main" val="2766914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5D22B2-B04F-FBC3-51AD-8B9B63415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8343601"/>
      </p:ext>
    </p:extLst>
  </p:cSld>
  <p:clrMapOvr>
    <a:masterClrMapping/>
  </p:clrMapOvr>
</p:sld>
</file>

<file path=ppt/slides/slide4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4FC8B7-26F9-5827-46CC-40CD804B6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Quel heureux jour, </a:t>
            </a:r>
            <a:br>
              <a:rPr lang="fr-FR" dirty="0"/>
            </a:br>
            <a:r>
              <a:rPr lang="fr-FR" dirty="0"/>
              <a:t>séchons nos pleurs,</a:t>
            </a:r>
          </a:p>
        </p:txBody>
      </p:sp>
    </p:spTree>
    <p:extLst>
      <p:ext uri="{BB962C8B-B14F-4D97-AF65-F5344CB8AC3E}">
        <p14:creationId xmlns:p14="http://schemas.microsoft.com/office/powerpoint/2010/main" val="3478797429"/>
      </p:ext>
    </p:extLst>
  </p:cSld>
  <p:clrMapOvr>
    <a:masterClrMapping/>
  </p:clrMapOvr>
</p:sld>
</file>

<file path=ppt/slides/slide4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B7FE8C-3F66-928C-2D06-496E7DBB8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Goûtons l’amour et le bonheur !</a:t>
            </a:r>
          </a:p>
        </p:txBody>
      </p:sp>
    </p:spTree>
    <p:extLst>
      <p:ext uri="{BB962C8B-B14F-4D97-AF65-F5344CB8AC3E}">
        <p14:creationId xmlns:p14="http://schemas.microsoft.com/office/powerpoint/2010/main" val="3780255110"/>
      </p:ext>
    </p:extLst>
  </p:cSld>
  <p:clrMapOvr>
    <a:masterClrMapping/>
  </p:clrMapOvr>
</p:sld>
</file>

<file path=ppt/slides/slide4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77EB3-6724-2079-0B3F-F058944D4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AC3CF6-030E-DE59-62B1-A8E9F107B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 heureux jour, </a:t>
            </a:r>
            <a:br>
              <a:rPr lang="fr-FR" dirty="0"/>
            </a:br>
            <a:r>
              <a:rPr lang="fr-FR" dirty="0"/>
              <a:t>séchez vos pleurs,</a:t>
            </a:r>
          </a:p>
        </p:txBody>
      </p:sp>
    </p:spTree>
    <p:extLst>
      <p:ext uri="{BB962C8B-B14F-4D97-AF65-F5344CB8AC3E}">
        <p14:creationId xmlns:p14="http://schemas.microsoft.com/office/powerpoint/2010/main" val="362725530"/>
      </p:ext>
    </p:extLst>
  </p:cSld>
  <p:clrMapOvr>
    <a:masterClrMapping/>
  </p:clrMapOvr>
</p:sld>
</file>

<file path=ppt/slides/slide4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83782F-D4ED-F755-067B-AF95324C3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201FEA-9DFC-23B6-6801-BF49F9F09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Goûtez l’amour et le bonheur !</a:t>
            </a:r>
          </a:p>
        </p:txBody>
      </p:sp>
    </p:spTree>
    <p:extLst>
      <p:ext uri="{BB962C8B-B14F-4D97-AF65-F5344CB8AC3E}">
        <p14:creationId xmlns:p14="http://schemas.microsoft.com/office/powerpoint/2010/main" val="2766619702"/>
      </p:ext>
    </p:extLst>
  </p:cSld>
  <p:clrMapOvr>
    <a:masterClrMapping/>
  </p:clrMapOvr>
</p:sld>
</file>

<file path=ppt/slides/slide4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AAC8E0-CF7F-E2D5-0310-E4C592ADD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Marions-nous </a:t>
            </a:r>
            <a:br>
              <a:rPr lang="fr-FR" dirty="0"/>
            </a:br>
            <a:r>
              <a:rPr lang="fr-FR" dirty="0"/>
              <a:t>et prenons mes sœurs </a:t>
            </a:r>
          </a:p>
        </p:txBody>
      </p:sp>
    </p:spTree>
    <p:extLst>
      <p:ext uri="{BB962C8B-B14F-4D97-AF65-F5344CB8AC3E}">
        <p14:creationId xmlns:p14="http://schemas.microsoft.com/office/powerpoint/2010/main" val="638658290"/>
      </p:ext>
    </p:extLst>
  </p:cSld>
  <p:clrMapOvr>
    <a:masterClrMapping/>
  </p:clrMapOvr>
</p:sld>
</file>

<file path=ppt/slides/slide4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C70CAD-0F64-1983-4606-6DE9D0C8C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Comme dames </a:t>
            </a:r>
            <a:br>
              <a:rPr lang="fr-FR" dirty="0"/>
            </a:br>
            <a:r>
              <a:rPr lang="fr-FR" dirty="0"/>
              <a:t>ou demoiselles d’honneur.</a:t>
            </a:r>
          </a:p>
        </p:txBody>
      </p:sp>
    </p:spTree>
    <p:extLst>
      <p:ext uri="{BB962C8B-B14F-4D97-AF65-F5344CB8AC3E}">
        <p14:creationId xmlns:p14="http://schemas.microsoft.com/office/powerpoint/2010/main" val="2339023156"/>
      </p:ext>
    </p:extLst>
  </p:cSld>
  <p:clrMapOvr>
    <a:masterClrMapping/>
  </p:clrMapOvr>
</p:sld>
</file>

<file path=ppt/slides/slide4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2A50F-9386-B1F3-BE50-484118274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D094AC-EAB2-333B-AC15-1EE8232BA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Mariez-vous et prenez les sœurs</a:t>
            </a:r>
          </a:p>
        </p:txBody>
      </p:sp>
    </p:spTree>
    <p:extLst>
      <p:ext uri="{BB962C8B-B14F-4D97-AF65-F5344CB8AC3E}">
        <p14:creationId xmlns:p14="http://schemas.microsoft.com/office/powerpoint/2010/main" val="3775173801"/>
      </p:ext>
    </p:extLst>
  </p:cSld>
  <p:clrMapOvr>
    <a:masterClrMapping/>
  </p:clrMapOvr>
</p:sld>
</file>

<file path=ppt/slides/slide4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C8FC35-ADFB-3A37-9F39-434D3E043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27DC50-6E4F-3A42-C958-06FD202EA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Comme dames </a:t>
            </a:r>
            <a:br>
              <a:rPr lang="fr-FR" dirty="0"/>
            </a:br>
            <a:r>
              <a:rPr lang="fr-FR" dirty="0"/>
              <a:t>ou demoiselles d’honneur.</a:t>
            </a:r>
          </a:p>
        </p:txBody>
      </p:sp>
    </p:spTree>
    <p:extLst>
      <p:ext uri="{BB962C8B-B14F-4D97-AF65-F5344CB8AC3E}">
        <p14:creationId xmlns:p14="http://schemas.microsoft.com/office/powerpoint/2010/main" val="2392199282"/>
      </p:ext>
    </p:extLst>
  </p:cSld>
  <p:clrMapOvr>
    <a:masterClrMapping/>
  </p:clrMapOvr>
</p:sld>
</file>

<file path=ppt/slides/slide4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8A7441BC-0D03-EAC6-1944-F749963A3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 heureux jour, </a:t>
            </a:r>
            <a:br>
              <a:rPr lang="fr-FR" dirty="0"/>
            </a:br>
            <a:r>
              <a:rPr lang="fr-FR" dirty="0"/>
              <a:t>séchons nos pleurs</a:t>
            </a:r>
          </a:p>
        </p:txBody>
      </p:sp>
    </p:spTree>
    <p:extLst>
      <p:ext uri="{BB962C8B-B14F-4D97-AF65-F5344CB8AC3E}">
        <p14:creationId xmlns:p14="http://schemas.microsoft.com/office/powerpoint/2010/main" val="2241587121"/>
      </p:ext>
    </p:extLst>
  </p:cSld>
  <p:clrMapOvr>
    <a:masterClrMapping/>
  </p:clrMapOvr>
</p:sld>
</file>

<file path=ppt/slides/slide4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C3667D-77DC-7DB9-3133-42F3B30C3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Goûtons l’amour et le bonheur !</a:t>
            </a:r>
          </a:p>
        </p:txBody>
      </p:sp>
    </p:spTree>
    <p:extLst>
      <p:ext uri="{BB962C8B-B14F-4D97-AF65-F5344CB8AC3E}">
        <p14:creationId xmlns:p14="http://schemas.microsoft.com/office/powerpoint/2010/main" val="1467929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7DC559-1848-3E66-3D81-1348D32E2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Mille milliards de mille sabords !</a:t>
            </a:r>
          </a:p>
        </p:txBody>
      </p:sp>
    </p:spTree>
    <p:extLst>
      <p:ext uri="{BB962C8B-B14F-4D97-AF65-F5344CB8AC3E}">
        <p14:creationId xmlns:p14="http://schemas.microsoft.com/office/powerpoint/2010/main" val="92343454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7E1B07-DB2D-6CFC-4B8A-9482C47CA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Ce sont eux les pirates sans cœur.</a:t>
            </a:r>
          </a:p>
        </p:txBody>
      </p:sp>
    </p:spTree>
    <p:extLst>
      <p:ext uri="{BB962C8B-B14F-4D97-AF65-F5344CB8AC3E}">
        <p14:creationId xmlns:p14="http://schemas.microsoft.com/office/powerpoint/2010/main" val="1938689684"/>
      </p:ext>
    </p:extLst>
  </p:cSld>
  <p:clrMapOvr>
    <a:masterClrMapping/>
  </p:clrMapOvr>
</p:sld>
</file>

<file path=ppt/slides/slide5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D46C92-F192-ED4D-43B6-C7C55B1EA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Marions-nous et puis mes sœurs</a:t>
            </a:r>
          </a:p>
        </p:txBody>
      </p:sp>
    </p:spTree>
    <p:extLst>
      <p:ext uri="{BB962C8B-B14F-4D97-AF65-F5344CB8AC3E}">
        <p14:creationId xmlns:p14="http://schemas.microsoft.com/office/powerpoint/2010/main" val="1449612041"/>
      </p:ext>
    </p:extLst>
  </p:cSld>
  <p:clrMapOvr>
    <a:masterClrMapping/>
  </p:clrMapOvr>
</p:sld>
</file>

<file path=ppt/slides/slide5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A7C10E-9590-E63A-84C3-656958B7D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Seront des demoiselles d’honneur.</a:t>
            </a:r>
          </a:p>
        </p:txBody>
      </p:sp>
    </p:spTree>
    <p:extLst>
      <p:ext uri="{BB962C8B-B14F-4D97-AF65-F5344CB8AC3E}">
        <p14:creationId xmlns:p14="http://schemas.microsoft.com/office/powerpoint/2010/main" val="3062651402"/>
      </p:ext>
    </p:extLst>
  </p:cSld>
  <p:clrMapOvr>
    <a:masterClrMapping/>
  </p:clrMapOvr>
</p:sld>
</file>

<file path=ppt/slides/slide5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D3839-7A45-3E2C-7781-C78DA4EF4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A19250-1CF6-1181-F194-BE22A24DE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Mariez-vous et puis les sœurs</a:t>
            </a:r>
          </a:p>
        </p:txBody>
      </p:sp>
    </p:spTree>
    <p:extLst>
      <p:ext uri="{BB962C8B-B14F-4D97-AF65-F5344CB8AC3E}">
        <p14:creationId xmlns:p14="http://schemas.microsoft.com/office/powerpoint/2010/main" val="3321936549"/>
      </p:ext>
    </p:extLst>
  </p:cSld>
  <p:clrMapOvr>
    <a:masterClrMapping/>
  </p:clrMapOvr>
</p:sld>
</file>

<file path=ppt/slides/slide5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373AB-CED5-8CF4-D46B-859E48CA3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7C3330-ACDF-DDEF-A73F-C6EC7977E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Seront des demoiselles d’honneur.</a:t>
            </a:r>
          </a:p>
        </p:txBody>
      </p:sp>
    </p:spTree>
    <p:extLst>
      <p:ext uri="{BB962C8B-B14F-4D97-AF65-F5344CB8AC3E}">
        <p14:creationId xmlns:p14="http://schemas.microsoft.com/office/powerpoint/2010/main" val="59099987"/>
      </p:ext>
    </p:extLst>
  </p:cSld>
  <p:clrMapOvr>
    <a:masterClrMapping/>
  </p:clrMapOvr>
</p:sld>
</file>

<file path=ppt/slides/slide5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DBE72-4457-351C-7F94-A2F4B81C7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EF752346-126B-F3D1-CA63-A2822504C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956331"/>
      </p:ext>
    </p:extLst>
  </p:cSld>
  <p:clrMapOvr>
    <a:masterClrMapping/>
  </p:clrMapOvr>
</p:sld>
</file>

<file path=ppt/slides/slide5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E1B4DC-3DA6-9B64-F41A-16D923ED0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Oh maître, </a:t>
            </a:r>
            <a:br>
              <a:rPr lang="fr-FR" dirty="0"/>
            </a:br>
            <a:r>
              <a:rPr lang="fr-FR" dirty="0"/>
              <a:t>écoute-moi jusqu’au bout.</a:t>
            </a:r>
          </a:p>
        </p:txBody>
      </p:sp>
    </p:spTree>
    <p:extLst>
      <p:ext uri="{BB962C8B-B14F-4D97-AF65-F5344CB8AC3E}">
        <p14:creationId xmlns:p14="http://schemas.microsoft.com/office/powerpoint/2010/main" val="3083508744"/>
      </p:ext>
    </p:extLst>
  </p:cSld>
  <p:clrMapOvr>
    <a:masterClrMapping/>
  </p:clrMapOvr>
</p:sld>
</file>

<file path=ppt/slides/slide5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3676EC-5053-0E99-58F3-71D001CAE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2346674"/>
      </p:ext>
    </p:extLst>
  </p:cSld>
  <p:clrMapOvr>
    <a:masterClrMapping/>
  </p:clrMapOvr>
</p:sld>
</file>

<file path=ppt/slides/slide5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4F694A-15BC-D5B3-1A64-CA479A638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Ne m’oublie pas, </a:t>
            </a:r>
            <a:br>
              <a:rPr lang="fr-FR" dirty="0"/>
            </a:br>
            <a:r>
              <a:rPr lang="fr-FR" dirty="0"/>
              <a:t>vois comme je tombe à tes genoux !</a:t>
            </a:r>
          </a:p>
        </p:txBody>
      </p:sp>
    </p:spTree>
    <p:extLst>
      <p:ext uri="{BB962C8B-B14F-4D97-AF65-F5344CB8AC3E}">
        <p14:creationId xmlns:p14="http://schemas.microsoft.com/office/powerpoint/2010/main" val="212251905"/>
      </p:ext>
    </p:extLst>
  </p:cSld>
  <p:clrMapOvr>
    <a:masterClrMapping/>
  </p:clrMapOvr>
</p:sld>
</file>

<file path=ppt/slides/slide5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B2A02CD5-F280-4B89-0B78-52CD3B45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038394"/>
      </p:ext>
    </p:extLst>
  </p:cSld>
  <p:clrMapOvr>
    <a:masterClrMapping/>
  </p:clrMapOvr>
</p:sld>
</file>

<file path=ppt/slides/slide5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5993B0-D158-4524-6001-D888D2F9E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Non, non, n’oublie pas Ruth</a:t>
            </a:r>
            <a:br>
              <a:rPr lang="fr-FR" dirty="0"/>
            </a:br>
            <a:r>
              <a:rPr lang="fr-FR" dirty="0"/>
              <a:t>qui tombe à tes genoux !</a:t>
            </a:r>
          </a:p>
        </p:txBody>
      </p:sp>
    </p:spTree>
    <p:extLst>
      <p:ext uri="{BB962C8B-B14F-4D97-AF65-F5344CB8AC3E}">
        <p14:creationId xmlns:p14="http://schemas.microsoft.com/office/powerpoint/2010/main" val="305279861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C7CA83-E2E7-1DBB-D06A-E877915B8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Moi, je suis une sorte d’aristocrate,</a:t>
            </a:r>
          </a:p>
        </p:txBody>
      </p:sp>
    </p:spTree>
    <p:extLst>
      <p:ext uri="{BB962C8B-B14F-4D97-AF65-F5344CB8AC3E}">
        <p14:creationId xmlns:p14="http://schemas.microsoft.com/office/powerpoint/2010/main" val="1477292492"/>
      </p:ext>
    </p:extLst>
  </p:cSld>
  <p:clrMapOvr>
    <a:masterClrMapping/>
  </p:clrMapOvr>
</p:sld>
</file>

<file path=ppt/slides/slide5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7EE672-1B62-592C-03C1-B7A33DC8D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Va-t’en, tu m’as bien trompé !</a:t>
            </a:r>
          </a:p>
        </p:txBody>
      </p:sp>
    </p:spTree>
    <p:extLst>
      <p:ext uri="{BB962C8B-B14F-4D97-AF65-F5344CB8AC3E}">
        <p14:creationId xmlns:p14="http://schemas.microsoft.com/office/powerpoint/2010/main" val="1510134875"/>
      </p:ext>
    </p:extLst>
  </p:cSld>
  <p:clrMapOvr>
    <a:masterClrMapping/>
  </p:clrMapOvr>
</p:sld>
</file>

<file path=ppt/slides/slide5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CEE318-8EEE-2CC4-0C78-AA4E6A3C8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Va-t’en, tu l’as bien trompé !</a:t>
            </a:r>
          </a:p>
        </p:txBody>
      </p:sp>
    </p:spTree>
    <p:extLst>
      <p:ext uri="{BB962C8B-B14F-4D97-AF65-F5344CB8AC3E}">
        <p14:creationId xmlns:p14="http://schemas.microsoft.com/office/powerpoint/2010/main" val="2142482303"/>
      </p:ext>
    </p:extLst>
  </p:cSld>
  <p:clrMapOvr>
    <a:masterClrMapping/>
  </p:clrMapOvr>
</p:sld>
</file>

<file path=ppt/slides/slide5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602C8F-81A6-DEB4-3370-5597E0595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Ah, ne me quitte pas !</a:t>
            </a:r>
          </a:p>
        </p:txBody>
      </p:sp>
    </p:spTree>
    <p:extLst>
      <p:ext uri="{BB962C8B-B14F-4D97-AF65-F5344CB8AC3E}">
        <p14:creationId xmlns:p14="http://schemas.microsoft.com/office/powerpoint/2010/main" val="1271410229"/>
      </p:ext>
    </p:extLst>
  </p:cSld>
  <p:clrMapOvr>
    <a:masterClrMapping/>
  </p:clrMapOvr>
</p:sld>
</file>

<file path=ppt/slides/slide5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B72CD2-E268-3496-9C29-4B914EE4E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Ah, ne la quitte pas !</a:t>
            </a:r>
          </a:p>
        </p:txBody>
      </p:sp>
    </p:spTree>
    <p:extLst>
      <p:ext uri="{BB962C8B-B14F-4D97-AF65-F5344CB8AC3E}">
        <p14:creationId xmlns:p14="http://schemas.microsoft.com/office/powerpoint/2010/main" val="3980026886"/>
      </p:ext>
    </p:extLst>
  </p:cSld>
  <p:clrMapOvr>
    <a:masterClrMapping/>
  </p:clrMapOvr>
</p:sld>
</file>

<file path=ppt/slides/slide5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44789B-5871-F20E-9F4E-C9240B943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Va-t’en, tu m’ennuies !</a:t>
            </a:r>
          </a:p>
        </p:txBody>
      </p:sp>
    </p:spTree>
    <p:extLst>
      <p:ext uri="{BB962C8B-B14F-4D97-AF65-F5344CB8AC3E}">
        <p14:creationId xmlns:p14="http://schemas.microsoft.com/office/powerpoint/2010/main" val="1646676561"/>
      </p:ext>
    </p:extLst>
  </p:cSld>
  <p:clrMapOvr>
    <a:masterClrMapping/>
  </p:clrMapOvr>
</p:sld>
</file>

<file path=ppt/slides/slide5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A94BAC-82AF-879E-287B-839FF207E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Va-t’en, tu l’ennuies !</a:t>
            </a:r>
          </a:p>
        </p:txBody>
      </p:sp>
    </p:spTree>
    <p:extLst>
      <p:ext uri="{BB962C8B-B14F-4D97-AF65-F5344CB8AC3E}">
        <p14:creationId xmlns:p14="http://schemas.microsoft.com/office/powerpoint/2010/main" val="4086286710"/>
      </p:ext>
    </p:extLst>
  </p:cSld>
  <p:clrMapOvr>
    <a:masterClrMapping/>
  </p:clrMapOvr>
</p:sld>
</file>

<file path=ppt/slides/slide5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AD27AD-0091-3E52-4716-C821701F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Je ne veux plus te voir !</a:t>
            </a:r>
          </a:p>
        </p:txBody>
      </p:sp>
    </p:spTree>
    <p:extLst>
      <p:ext uri="{BB962C8B-B14F-4D97-AF65-F5344CB8AC3E}">
        <p14:creationId xmlns:p14="http://schemas.microsoft.com/office/powerpoint/2010/main" val="2475492721"/>
      </p:ext>
    </p:extLst>
  </p:cSld>
  <p:clrMapOvr>
    <a:masterClrMapping/>
  </p:clrMapOvr>
</p:sld>
</file>

<file path=ppt/slides/slide5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E07EB7-7D29-FC8D-BA77-7A0348A4D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 ne veut plus te voir !</a:t>
            </a:r>
          </a:p>
        </p:txBody>
      </p:sp>
    </p:spTree>
    <p:extLst>
      <p:ext uri="{BB962C8B-B14F-4D97-AF65-F5344CB8AC3E}">
        <p14:creationId xmlns:p14="http://schemas.microsoft.com/office/powerpoint/2010/main" val="4286405036"/>
      </p:ext>
    </p:extLst>
  </p:cSld>
  <p:clrMapOvr>
    <a:masterClrMapping/>
  </p:clrMapOvr>
</p:sld>
</file>

<file path=ppt/slides/slide5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337D65F2-C69D-F2A0-A043-8100B24D2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0865671"/>
      </p:ext>
    </p:extLst>
  </p:cSld>
  <p:clrMapOvr>
    <a:masterClrMapping/>
  </p:clrMapOvr>
</p:sld>
</file>

<file path=ppt/slides/slide5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59182D-4806-F6A5-90E0-D8A181508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Voyez cette générosité :</a:t>
            </a:r>
            <a:endParaRPr lang="fr-FR" dirty="0">
              <a:hlinkClick r:id="" action="ppaction://noaction"/>
            </a:endParaRPr>
          </a:p>
        </p:txBody>
      </p:sp>
    </p:spTree>
    <p:extLst>
      <p:ext uri="{BB962C8B-B14F-4D97-AF65-F5344CB8AC3E}">
        <p14:creationId xmlns:p14="http://schemas.microsoft.com/office/powerpoint/2010/main" val="388556686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FA8401-5A6E-31DB-044F-A061ADA24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Vivant et mourant en roi des pirates.</a:t>
            </a:r>
          </a:p>
        </p:txBody>
      </p:sp>
    </p:spTree>
    <p:extLst>
      <p:ext uri="{BB962C8B-B14F-4D97-AF65-F5344CB8AC3E}">
        <p14:creationId xmlns:p14="http://schemas.microsoft.com/office/powerpoint/2010/main" val="1797759000"/>
      </p:ext>
    </p:extLst>
  </p:cSld>
  <p:clrMapOvr>
    <a:masterClrMapping/>
  </p:clrMapOvr>
</p:sld>
</file>

<file path=ppt/slides/slide5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315CBB-583D-AB5B-7E0B-537866871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Nous nous sacrifions sans hésiter, </a:t>
            </a:r>
          </a:p>
        </p:txBody>
      </p:sp>
    </p:spTree>
    <p:extLst>
      <p:ext uri="{BB962C8B-B14F-4D97-AF65-F5344CB8AC3E}">
        <p14:creationId xmlns:p14="http://schemas.microsoft.com/office/powerpoint/2010/main" val="327972128"/>
      </p:ext>
    </p:extLst>
  </p:cSld>
  <p:clrMapOvr>
    <a:masterClrMapping/>
  </p:clrMapOvr>
</p:sld>
</file>

<file path=ppt/slides/slide5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3EBFDC-337C-B64B-D7B9-77E5E0D91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Délaissant la possibilité </a:t>
            </a:r>
            <a:br>
              <a:rPr lang="fr-FR" dirty="0"/>
            </a:br>
            <a:r>
              <a:rPr lang="fr-FR" dirty="0"/>
              <a:t>de les épouser ; ça, c’est raté ! </a:t>
            </a:r>
          </a:p>
        </p:txBody>
      </p:sp>
    </p:spTree>
    <p:extLst>
      <p:ext uri="{BB962C8B-B14F-4D97-AF65-F5344CB8AC3E}">
        <p14:creationId xmlns:p14="http://schemas.microsoft.com/office/powerpoint/2010/main" val="3922203175"/>
      </p:ext>
    </p:extLst>
  </p:cSld>
  <p:clrMapOvr>
    <a:masterClrMapping/>
  </p:clrMapOvr>
</p:sld>
</file>

<file path=ppt/slides/slide5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DAADE9-4CB3-3464-F82B-BD77D56FC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Alors plus de bonheur domestique</a:t>
            </a:r>
          </a:p>
        </p:txBody>
      </p:sp>
    </p:spTree>
    <p:extLst>
      <p:ext uri="{BB962C8B-B14F-4D97-AF65-F5344CB8AC3E}">
        <p14:creationId xmlns:p14="http://schemas.microsoft.com/office/powerpoint/2010/main" val="1976692637"/>
      </p:ext>
    </p:extLst>
  </p:cSld>
  <p:clrMapOvr>
    <a:masterClrMapping/>
  </p:clrMapOvr>
</p:sld>
</file>

<file path=ppt/slides/slide5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3C6765-C456-B665-151B-7E715F6F4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Auprès d’une femme romantique. </a:t>
            </a:r>
          </a:p>
        </p:txBody>
      </p:sp>
    </p:spTree>
    <p:extLst>
      <p:ext uri="{BB962C8B-B14F-4D97-AF65-F5344CB8AC3E}">
        <p14:creationId xmlns:p14="http://schemas.microsoft.com/office/powerpoint/2010/main" val="535269900"/>
      </p:ext>
    </p:extLst>
  </p:cSld>
  <p:clrMapOvr>
    <a:masterClrMapping/>
  </p:clrMapOvr>
</p:sld>
</file>

<file path=ppt/slides/slide5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299EBA-4343-DAF1-C013-25EB17F15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plus d’éminent théologien.</a:t>
            </a:r>
          </a:p>
        </p:txBody>
      </p:sp>
    </p:spTree>
    <p:extLst>
      <p:ext uri="{BB962C8B-B14F-4D97-AF65-F5344CB8AC3E}">
        <p14:creationId xmlns:p14="http://schemas.microsoft.com/office/powerpoint/2010/main" val="2981734524"/>
      </p:ext>
    </p:extLst>
  </p:cSld>
  <p:clrMapOvr>
    <a:masterClrMapping/>
  </p:clrMapOvr>
</p:sld>
</file>

<file path=ppt/slides/slide5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04303C-848E-1301-447B-F8946F275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 ne servira que de chirurgien.</a:t>
            </a:r>
          </a:p>
        </p:txBody>
      </p:sp>
    </p:spTree>
    <p:extLst>
      <p:ext uri="{BB962C8B-B14F-4D97-AF65-F5344CB8AC3E}">
        <p14:creationId xmlns:p14="http://schemas.microsoft.com/office/powerpoint/2010/main" val="1760806315"/>
      </p:ext>
    </p:extLst>
  </p:cSld>
  <p:clrMapOvr>
    <a:masterClrMapping/>
  </p:clrMapOvr>
</p:sld>
</file>

<file path=ppt/slides/slide5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C2671A-3912-56E1-0C04-6C7109E90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Saluons leur générosité :</a:t>
            </a:r>
          </a:p>
        </p:txBody>
      </p:sp>
    </p:spTree>
    <p:extLst>
      <p:ext uri="{BB962C8B-B14F-4D97-AF65-F5344CB8AC3E}">
        <p14:creationId xmlns:p14="http://schemas.microsoft.com/office/powerpoint/2010/main" val="874981324"/>
      </p:ext>
    </p:extLst>
  </p:cSld>
  <p:clrMapOvr>
    <a:masterClrMapping/>
  </p:clrMapOvr>
</p:sld>
</file>

<file path=ppt/slides/slide5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285B34-244C-322A-6AC9-37EAA1C0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Ils se sacrifient sans hésiter, </a:t>
            </a:r>
          </a:p>
        </p:txBody>
      </p:sp>
    </p:spTree>
    <p:extLst>
      <p:ext uri="{BB962C8B-B14F-4D97-AF65-F5344CB8AC3E}">
        <p14:creationId xmlns:p14="http://schemas.microsoft.com/office/powerpoint/2010/main" val="3171649925"/>
      </p:ext>
    </p:extLst>
  </p:cSld>
  <p:clrMapOvr>
    <a:masterClrMapping/>
  </p:clrMapOvr>
</p:sld>
</file>

<file path=ppt/slides/slide5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84BCC5-17BA-6E2B-DD19-82D9640A2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Délaissant la possibilité </a:t>
            </a:r>
            <a:br>
              <a:rPr lang="fr-FR" dirty="0"/>
            </a:br>
            <a:r>
              <a:rPr lang="fr-FR" dirty="0"/>
              <a:t>de nous épouser ; ça, c’est raté. </a:t>
            </a:r>
          </a:p>
        </p:txBody>
      </p:sp>
    </p:spTree>
    <p:extLst>
      <p:ext uri="{BB962C8B-B14F-4D97-AF65-F5344CB8AC3E}">
        <p14:creationId xmlns:p14="http://schemas.microsoft.com/office/powerpoint/2010/main" val="4017425845"/>
      </p:ext>
    </p:extLst>
  </p:cSld>
  <p:clrMapOvr>
    <a:masterClrMapping/>
  </p:clrMapOvr>
</p:sld>
</file>

<file path=ppt/slides/slide5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D02EFB-4AC3-B3E1-25CF-7C723EC0C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Alors plus de bonheur domestique</a:t>
            </a:r>
          </a:p>
        </p:txBody>
      </p:sp>
    </p:spTree>
    <p:extLst>
      <p:ext uri="{BB962C8B-B14F-4D97-AF65-F5344CB8AC3E}">
        <p14:creationId xmlns:p14="http://schemas.microsoft.com/office/powerpoint/2010/main" val="420195055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CD80E6-0FA3-846A-B445-94D7C1BE1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Car…</a:t>
            </a:r>
          </a:p>
        </p:txBody>
      </p:sp>
    </p:spTree>
    <p:extLst>
      <p:ext uri="{BB962C8B-B14F-4D97-AF65-F5344CB8AC3E}">
        <p14:creationId xmlns:p14="http://schemas.microsoft.com/office/powerpoint/2010/main" val="3471750151"/>
      </p:ext>
    </p:extLst>
  </p:cSld>
  <p:clrMapOvr>
    <a:masterClrMapping/>
  </p:clrMapOvr>
</p:sld>
</file>

<file path=ppt/slides/slide5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EC4798-BBD4-F239-1B62-C593E1B5C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Auprès d’une femme romantique</a:t>
            </a:r>
          </a:p>
        </p:txBody>
      </p:sp>
    </p:spTree>
    <p:extLst>
      <p:ext uri="{BB962C8B-B14F-4D97-AF65-F5344CB8AC3E}">
        <p14:creationId xmlns:p14="http://schemas.microsoft.com/office/powerpoint/2010/main" val="3752756368"/>
      </p:ext>
    </p:extLst>
  </p:cSld>
  <p:clrMapOvr>
    <a:masterClrMapping/>
  </p:clrMapOvr>
</p:sld>
</file>

<file path=ppt/slides/slide5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D90B3E-0ECF-7D5F-554D-C645E0808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plus d’éminent théologien.</a:t>
            </a:r>
          </a:p>
        </p:txBody>
      </p:sp>
    </p:spTree>
    <p:extLst>
      <p:ext uri="{BB962C8B-B14F-4D97-AF65-F5344CB8AC3E}">
        <p14:creationId xmlns:p14="http://schemas.microsoft.com/office/powerpoint/2010/main" val="2785104373"/>
      </p:ext>
    </p:extLst>
  </p:cSld>
  <p:clrMapOvr>
    <a:masterClrMapping/>
  </p:clrMapOvr>
</p:sld>
</file>

<file path=ppt/slides/slide5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F07AB9-CD03-175A-4960-7FDEA5F38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Il ne servira que de chirurgien.</a:t>
            </a:r>
          </a:p>
        </p:txBody>
      </p:sp>
    </p:spTree>
    <p:extLst>
      <p:ext uri="{BB962C8B-B14F-4D97-AF65-F5344CB8AC3E}">
        <p14:creationId xmlns:p14="http://schemas.microsoft.com/office/powerpoint/2010/main" val="2018968728"/>
      </p:ext>
    </p:extLst>
  </p:cSld>
  <p:clrMapOvr>
    <a:masterClrMapping/>
  </p:clrMapOvr>
</p:sld>
</file>

<file path=ppt/slides/slide5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50919-6420-C89C-B68B-5926E3A2D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5D9107-FF4D-B503-33EF-EC2736290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Délaissant la possibilité </a:t>
            </a:r>
            <a:br>
              <a:rPr lang="fr-FR" dirty="0"/>
            </a:br>
            <a:r>
              <a:rPr lang="fr-FR" dirty="0"/>
              <a:t>de nous épouser ; ça, c’est raté. </a:t>
            </a:r>
          </a:p>
        </p:txBody>
      </p:sp>
    </p:spTree>
    <p:extLst>
      <p:ext uri="{BB962C8B-B14F-4D97-AF65-F5344CB8AC3E}">
        <p14:creationId xmlns:p14="http://schemas.microsoft.com/office/powerpoint/2010/main" val="1864322683"/>
      </p:ext>
    </p:extLst>
  </p:cSld>
  <p:clrMapOvr>
    <a:masterClrMapping/>
  </p:clrMapOvr>
</p:sld>
</file>

<file path=ppt/slides/slide5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AD7747-64E1-FA0C-4A37-AA420883E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plus d’éminent théologien.</a:t>
            </a:r>
          </a:p>
        </p:txBody>
      </p:sp>
    </p:spTree>
    <p:extLst>
      <p:ext uri="{BB962C8B-B14F-4D97-AF65-F5344CB8AC3E}">
        <p14:creationId xmlns:p14="http://schemas.microsoft.com/office/powerpoint/2010/main" val="2803566603"/>
      </p:ext>
    </p:extLst>
  </p:cSld>
  <p:clrMapOvr>
    <a:masterClrMapping/>
  </p:clrMapOvr>
</p:sld>
</file>

<file path=ppt/slides/slide5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CE7DCF-6364-79DC-4398-2F0EFB9C2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 servira de chirurgien.</a:t>
            </a:r>
          </a:p>
        </p:txBody>
      </p:sp>
    </p:spTree>
    <p:extLst>
      <p:ext uri="{BB962C8B-B14F-4D97-AF65-F5344CB8AC3E}">
        <p14:creationId xmlns:p14="http://schemas.microsoft.com/office/powerpoint/2010/main" val="1702988657"/>
      </p:ext>
    </p:extLst>
  </p:cSld>
  <p:clrMapOvr>
    <a:masterClrMapping/>
  </p:clrMapOvr>
</p:sld>
</file>

<file path=ppt/slides/slide5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668EC-CB40-A5EE-3BE9-C13C6156E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C183FC-6E85-BFEA-295A-6241E9878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plus d’éminent théologien.</a:t>
            </a:r>
          </a:p>
        </p:txBody>
      </p:sp>
    </p:spTree>
    <p:extLst>
      <p:ext uri="{BB962C8B-B14F-4D97-AF65-F5344CB8AC3E}">
        <p14:creationId xmlns:p14="http://schemas.microsoft.com/office/powerpoint/2010/main" val="1579776322"/>
      </p:ext>
    </p:extLst>
  </p:cSld>
  <p:clrMapOvr>
    <a:masterClrMapping/>
  </p:clrMapOvr>
</p:sld>
</file>

<file path=ppt/slides/slide5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ADC838-B9CD-0009-2B49-F980078D3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1F3C01-DEA3-DD26-7FC2-7638A4CD5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 servira de chirurgien.</a:t>
            </a:r>
          </a:p>
        </p:txBody>
      </p:sp>
    </p:spTree>
    <p:extLst>
      <p:ext uri="{BB962C8B-B14F-4D97-AF65-F5344CB8AC3E}">
        <p14:creationId xmlns:p14="http://schemas.microsoft.com/office/powerpoint/2010/main" val="2131679155"/>
      </p:ext>
    </p:extLst>
  </p:cSld>
  <p:clrMapOvr>
    <a:masterClrMapping/>
  </p:clrMapOvr>
</p:sld>
</file>

<file path=ppt/slides/slide5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16DD17-097D-FADF-B4A9-83A1F3808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Plus d’éminent, éminent, </a:t>
            </a:r>
            <a:br>
              <a:rPr lang="fr-FR" dirty="0"/>
            </a:br>
            <a:r>
              <a:rPr lang="fr-FR" dirty="0"/>
              <a:t>plus d’éminent théologien,</a:t>
            </a:r>
          </a:p>
        </p:txBody>
      </p:sp>
    </p:spTree>
    <p:extLst>
      <p:ext uri="{BB962C8B-B14F-4D97-AF65-F5344CB8AC3E}">
        <p14:creationId xmlns:p14="http://schemas.microsoft.com/office/powerpoint/2010/main" val="3749179183"/>
      </p:ext>
    </p:extLst>
  </p:cSld>
  <p:clrMapOvr>
    <a:masterClrMapping/>
  </p:clrMapOvr>
</p:sld>
</file>

<file path=ppt/slides/slide5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8CB8EB-E305-C479-DB29-F40585744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Mais un chirurgien !</a:t>
            </a:r>
          </a:p>
        </p:txBody>
      </p:sp>
    </p:spTree>
    <p:extLst>
      <p:ext uri="{BB962C8B-B14F-4D97-AF65-F5344CB8AC3E}">
        <p14:creationId xmlns:p14="http://schemas.microsoft.com/office/powerpoint/2010/main" val="55953860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2E35A3-8ED1-1A03-290E-A7FE5A549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689603-76E3-D7C1-C688-6BAAEA6FE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suis le roi des pirates !</a:t>
            </a:r>
          </a:p>
        </p:txBody>
      </p:sp>
    </p:spTree>
    <p:extLst>
      <p:ext uri="{BB962C8B-B14F-4D97-AF65-F5344CB8AC3E}">
        <p14:creationId xmlns:p14="http://schemas.microsoft.com/office/powerpoint/2010/main" val="4150221409"/>
      </p:ext>
    </p:extLst>
  </p:cSld>
  <p:clrMapOvr>
    <a:masterClrMapping/>
  </p:clrMapOvr>
</p:sld>
</file>

<file path=ppt/slides/slide5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0466E5C1-C5AD-8512-D5DF-55E1AF9D0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6615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180AFE-CD69-51B5-95EA-B99AF0577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c’est une chose très délicate</a:t>
            </a:r>
            <a:br>
              <a:rPr lang="fr-FR" dirty="0"/>
            </a:br>
            <a:r>
              <a:rPr lang="fr-FR" dirty="0"/>
              <a:t>d’être le roi des pirates !</a:t>
            </a:r>
          </a:p>
        </p:txBody>
      </p:sp>
    </p:spTree>
    <p:extLst>
      <p:ext uri="{BB962C8B-B14F-4D97-AF65-F5344CB8AC3E}">
        <p14:creationId xmlns:p14="http://schemas.microsoft.com/office/powerpoint/2010/main" val="231155498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B6BE87-84CD-4AC9-0B37-0D13B03FC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DEF244-144A-C9C0-EE57-DB69F887B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Car je suis le roi des pirates !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715145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070BA-D8AD-0920-B588-5C24E9C1A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B40A02-BACD-10AE-9067-925648162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Car je suis le roi des pirates !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C’est vrai ! </a:t>
            </a:r>
            <a:br>
              <a:rPr lang="fr-FR" dirty="0">
                <a:solidFill>
                  <a:srgbClr val="FFFF00"/>
                </a:solidFill>
              </a:rPr>
            </a:br>
            <a:r>
              <a:rPr lang="fr-FR" dirty="0">
                <a:solidFill>
                  <a:srgbClr val="FFFF00"/>
                </a:solidFill>
              </a:rPr>
              <a:t>Hourra pour le Roi des pirates !</a:t>
            </a:r>
          </a:p>
        </p:txBody>
      </p:sp>
    </p:spTree>
    <p:extLst>
      <p:ext uri="{BB962C8B-B14F-4D97-AF65-F5344CB8AC3E}">
        <p14:creationId xmlns:p14="http://schemas.microsoft.com/office/powerpoint/2010/main" val="153946758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720134-6F1D-19B2-7F00-E50EBDE09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81C8E8-92AB-54FD-2C39-3C921B7E0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c’est une chose très délicate</a:t>
            </a:r>
            <a:br>
              <a:rPr lang="fr-FR" dirty="0"/>
            </a:br>
            <a:r>
              <a:rPr lang="fr-FR" dirty="0"/>
              <a:t>d’être le roi des pirates !</a:t>
            </a:r>
          </a:p>
        </p:txBody>
      </p:sp>
    </p:spTree>
    <p:extLst>
      <p:ext uri="{BB962C8B-B14F-4D97-AF65-F5344CB8AC3E}">
        <p14:creationId xmlns:p14="http://schemas.microsoft.com/office/powerpoint/2010/main" val="34745634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19590-1DB2-078C-572E-29AD7B78D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C’est vrai ! </a:t>
            </a:r>
            <a:br>
              <a:rPr lang="fr-FR" dirty="0"/>
            </a:br>
            <a:r>
              <a:rPr lang="fr-FR" dirty="0"/>
              <a:t>Hourra pour le Roi des pirates !</a:t>
            </a:r>
          </a:p>
        </p:txBody>
      </p:sp>
    </p:spTree>
    <p:extLst>
      <p:ext uri="{BB962C8B-B14F-4D97-AF65-F5344CB8AC3E}">
        <p14:creationId xmlns:p14="http://schemas.microsoft.com/office/powerpoint/2010/main" val="781082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619775-75F3-F12D-950A-E23E89C35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41156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AA4476-1348-3EA2-43C9-F4F906A63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16257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11AD5A-5719-CB52-AF7F-3914532A3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Quand je pars à l’assaut </a:t>
            </a:r>
            <a:br>
              <a:rPr lang="fr-FR" dirty="0"/>
            </a:br>
            <a:r>
              <a:rPr lang="fr-FR" dirty="0"/>
              <a:t>de mes proies,</a:t>
            </a:r>
          </a:p>
        </p:txBody>
      </p:sp>
    </p:spTree>
    <p:extLst>
      <p:ext uri="{BB962C8B-B14F-4D97-AF65-F5344CB8AC3E}">
        <p14:creationId xmlns:p14="http://schemas.microsoft.com/office/powerpoint/2010/main" val="26949138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16EE30-2CDD-CAE1-167B-119F06A54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Je me sers vraiment comme un roi,</a:t>
            </a:r>
          </a:p>
        </p:txBody>
      </p:sp>
    </p:spTree>
    <p:extLst>
      <p:ext uri="{BB962C8B-B14F-4D97-AF65-F5344CB8AC3E}">
        <p14:creationId xmlns:p14="http://schemas.microsoft.com/office/powerpoint/2010/main" val="9530081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117984-6DEA-9A44-55A4-6489D9A4B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Coulant certes un peu</a:t>
            </a:r>
            <a:br>
              <a:rPr lang="fr-FR" dirty="0"/>
            </a:br>
            <a:r>
              <a:rPr lang="fr-FR" dirty="0"/>
              <a:t>plus de navires</a:t>
            </a:r>
          </a:p>
        </p:txBody>
      </p:sp>
    </p:spTree>
    <p:extLst>
      <p:ext uri="{BB962C8B-B14F-4D97-AF65-F5344CB8AC3E}">
        <p14:creationId xmlns:p14="http://schemas.microsoft.com/office/powerpoint/2010/main" val="153354195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890907-31CE-A775-B811-4F0121024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Qu’un bon monarque, </a:t>
            </a:r>
            <a:br>
              <a:rPr lang="fr-FR" dirty="0"/>
            </a:br>
            <a:r>
              <a:rPr lang="fr-FR" dirty="0"/>
              <a:t>ça va sans dire,</a:t>
            </a:r>
          </a:p>
        </p:txBody>
      </p:sp>
    </p:spTree>
    <p:extLst>
      <p:ext uri="{BB962C8B-B14F-4D97-AF65-F5344CB8AC3E}">
        <p14:creationId xmlns:p14="http://schemas.microsoft.com/office/powerpoint/2010/main" val="274800667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89972A-1201-77B5-7B99-EA5288FB1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542284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C08E66-1E94-F104-F114-D817FF0B4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Mais ces rois ambitieux </a:t>
            </a:r>
            <a:br>
              <a:rPr lang="fr-FR" dirty="0"/>
            </a:br>
            <a:r>
              <a:rPr lang="fr-FR" dirty="0"/>
              <a:t>comme personne,</a:t>
            </a:r>
          </a:p>
        </p:txBody>
      </p:sp>
    </p:spTree>
    <p:extLst>
      <p:ext uri="{BB962C8B-B14F-4D97-AF65-F5344CB8AC3E}">
        <p14:creationId xmlns:p14="http://schemas.microsoft.com/office/powerpoint/2010/main" val="111550787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C9F4A3-E485-A923-BD63-FB0088D27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904723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E6A768-3919-B0B2-17C0-4D9529DBA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Afin de protéger leur couronne,</a:t>
            </a:r>
          </a:p>
        </p:txBody>
      </p:sp>
    </p:spTree>
    <p:extLst>
      <p:ext uri="{BB962C8B-B14F-4D97-AF65-F5344CB8AC3E}">
        <p14:creationId xmlns:p14="http://schemas.microsoft.com/office/powerpoint/2010/main" val="389765488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A528F4-7580-4181-0BE1-8FDB6F03C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N’ont pas de scrupules </a:t>
            </a:r>
            <a:br>
              <a:rPr lang="fr-FR" dirty="0"/>
            </a:br>
            <a:r>
              <a:rPr lang="fr-FR" dirty="0"/>
              <a:t>et font bien pire</a:t>
            </a:r>
          </a:p>
        </p:txBody>
      </p:sp>
    </p:spTree>
    <p:extLst>
      <p:ext uri="{BB962C8B-B14F-4D97-AF65-F5344CB8AC3E}">
        <p14:creationId xmlns:p14="http://schemas.microsoft.com/office/powerpoint/2010/main" val="1728406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956C40-8202-C26F-8FDD-DA2D3E3D1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Notre moussaillon aujourd’hui</a:t>
            </a:r>
            <a:br>
              <a:rPr lang="fr-FR" dirty="0"/>
            </a:br>
            <a:r>
              <a:rPr lang="fr-FR" dirty="0"/>
              <a:t>Finit son apprentissage.</a:t>
            </a:r>
          </a:p>
        </p:txBody>
      </p:sp>
    </p:spTree>
    <p:extLst>
      <p:ext uri="{BB962C8B-B14F-4D97-AF65-F5344CB8AC3E}">
        <p14:creationId xmlns:p14="http://schemas.microsoft.com/office/powerpoint/2010/main" val="397724601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5F89D4-1793-80DC-A247-E6AC53F2E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Que mes rapines pour s’enrichir.</a:t>
            </a:r>
          </a:p>
        </p:txBody>
      </p:sp>
    </p:spTree>
    <p:extLst>
      <p:ext uri="{BB962C8B-B14F-4D97-AF65-F5344CB8AC3E}">
        <p14:creationId xmlns:p14="http://schemas.microsoft.com/office/powerpoint/2010/main" val="319070161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82B61D-A2B8-9261-DB5E-DA3ABAD2E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Car…</a:t>
            </a:r>
          </a:p>
        </p:txBody>
      </p:sp>
    </p:spTree>
    <p:extLst>
      <p:ext uri="{BB962C8B-B14F-4D97-AF65-F5344CB8AC3E}">
        <p14:creationId xmlns:p14="http://schemas.microsoft.com/office/powerpoint/2010/main" val="7596236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004C3B-6068-A8CA-0FDA-088EF521C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B02F75-06A6-2FD0-ED9E-E7858A6E2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suis le roi des pirates !</a:t>
            </a:r>
          </a:p>
        </p:txBody>
      </p:sp>
    </p:spTree>
    <p:extLst>
      <p:ext uri="{BB962C8B-B14F-4D97-AF65-F5344CB8AC3E}">
        <p14:creationId xmlns:p14="http://schemas.microsoft.com/office/powerpoint/2010/main" val="111180861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03AE64-0EB2-6432-1CFD-92832090A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0365"/>
            <a:ext cx="10515600" cy="1325563"/>
          </a:xfrm>
        </p:spPr>
        <p:txBody>
          <a:bodyPr/>
          <a:lstStyle/>
          <a:p>
            <a:r>
              <a:rPr lang="fr-FR" dirty="0"/>
              <a:t>Et c’est une chose très délicate </a:t>
            </a:r>
            <a:br>
              <a:rPr lang="fr-FR" dirty="0"/>
            </a:br>
            <a:r>
              <a:rPr lang="fr-FR" dirty="0"/>
              <a:t>d’être le roi des pirates !</a:t>
            </a:r>
          </a:p>
        </p:txBody>
      </p:sp>
    </p:spTree>
    <p:extLst>
      <p:ext uri="{BB962C8B-B14F-4D97-AF65-F5344CB8AC3E}">
        <p14:creationId xmlns:p14="http://schemas.microsoft.com/office/powerpoint/2010/main" val="224238203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2490FF-94CE-F302-09F7-A2C4FE309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Car je suis le roi des pirates !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048532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858A2-E394-4FF1-EC9C-BD48854C4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3962E5-AF3A-528F-A439-594D3198C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Car je suis le roi des pirates !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C’est vrai !</a:t>
            </a:r>
            <a:br>
              <a:rPr lang="fr-FR" dirty="0">
                <a:solidFill>
                  <a:srgbClr val="FFFF00"/>
                </a:solidFill>
              </a:rPr>
            </a:br>
            <a:r>
              <a:rPr lang="fr-FR" dirty="0">
                <a:solidFill>
                  <a:srgbClr val="FFFF00"/>
                </a:solidFill>
              </a:rPr>
              <a:t>Hourra pour le Roi des pirates !</a:t>
            </a:r>
          </a:p>
        </p:txBody>
      </p:sp>
    </p:spTree>
    <p:extLst>
      <p:ext uri="{BB962C8B-B14F-4D97-AF65-F5344CB8AC3E}">
        <p14:creationId xmlns:p14="http://schemas.microsoft.com/office/powerpoint/2010/main" val="36498604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208F6-F5BD-E5E7-8636-4E54B8D17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556B7E-287C-62CF-5381-5DDA902D8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/>
              <a:t>Et c’est une chose très délicate</a:t>
            </a:r>
            <a:br>
              <a:rPr lang="fr-FR" dirty="0"/>
            </a:br>
            <a:r>
              <a:rPr lang="fr-FR" dirty="0"/>
              <a:t>d’être le roi des pirates !</a:t>
            </a:r>
          </a:p>
        </p:txBody>
      </p:sp>
    </p:spTree>
    <p:extLst>
      <p:ext uri="{BB962C8B-B14F-4D97-AF65-F5344CB8AC3E}">
        <p14:creationId xmlns:p14="http://schemas.microsoft.com/office/powerpoint/2010/main" val="357887327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D81C0-73FA-23DF-3640-F94529274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E74B2F-754D-7F48-BAF0-6707A17BE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C’est vrai ! </a:t>
            </a:r>
            <a:br>
              <a:rPr lang="fr-FR" dirty="0"/>
            </a:br>
            <a:r>
              <a:rPr lang="fr-FR" dirty="0"/>
              <a:t>Hourra pour le Roi des pirates !</a:t>
            </a:r>
          </a:p>
        </p:txBody>
      </p:sp>
    </p:spTree>
    <p:extLst>
      <p:ext uri="{BB962C8B-B14F-4D97-AF65-F5344CB8AC3E}">
        <p14:creationId xmlns:p14="http://schemas.microsoft.com/office/powerpoint/2010/main" val="297973709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4AC2A0-2658-C2F9-F963-2FE1902C4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79072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E2379C-F15B-4CF1-B508-C1E6C2907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Perfide, tu m’as bien trompé !</a:t>
            </a:r>
          </a:p>
        </p:txBody>
      </p:sp>
    </p:spTree>
    <p:extLst>
      <p:ext uri="{BB962C8B-B14F-4D97-AF65-F5344CB8AC3E}">
        <p14:creationId xmlns:p14="http://schemas.microsoft.com/office/powerpoint/2010/main" val="1886599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65CBA6-1976-A56A-F1A2-B4BD23C06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Garçon à la bravoure inouïe,</a:t>
            </a:r>
            <a:br>
              <a:rPr lang="fr-FR" dirty="0"/>
            </a:br>
            <a:r>
              <a:rPr lang="fr-FR" dirty="0"/>
              <a:t>Ce pirate fait des ravages !</a:t>
            </a:r>
          </a:p>
        </p:txBody>
      </p:sp>
    </p:spTree>
    <p:extLst>
      <p:ext uri="{BB962C8B-B14F-4D97-AF65-F5344CB8AC3E}">
        <p14:creationId xmlns:p14="http://schemas.microsoft.com/office/powerpoint/2010/main" val="338765207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6D93D9-DBCE-3F86-5269-8B698E1DD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01709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EBCB2A-8C58-1C02-DFEC-A912CDF51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rgbClr val="FFFF00"/>
                </a:solidFill>
              </a:rPr>
              <a:t>Je t’ai bien trompé ?</a:t>
            </a:r>
          </a:p>
        </p:txBody>
      </p:sp>
    </p:spTree>
    <p:extLst>
      <p:ext uri="{BB962C8B-B14F-4D97-AF65-F5344CB8AC3E}">
        <p14:creationId xmlns:p14="http://schemas.microsoft.com/office/powerpoint/2010/main" val="109692222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5A24E1-1971-E111-811E-804261875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Oui, bien trompé !</a:t>
            </a:r>
          </a:p>
        </p:txBody>
      </p:sp>
    </p:spTree>
    <p:extLst>
      <p:ext uri="{BB962C8B-B14F-4D97-AF65-F5344CB8AC3E}">
        <p14:creationId xmlns:p14="http://schemas.microsoft.com/office/powerpoint/2010/main" val="135024148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5A18D866-CCAD-829A-F5CE-D27D87093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797306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95353F-5F51-21A7-0BB8-726AC35FB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Tu disais, « je brille comme l’or »</a:t>
            </a:r>
          </a:p>
        </p:txBody>
      </p:sp>
    </p:spTree>
    <p:extLst>
      <p:ext uri="{BB962C8B-B14F-4D97-AF65-F5344CB8AC3E}">
        <p14:creationId xmlns:p14="http://schemas.microsoft.com/office/powerpoint/2010/main" val="111853409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C8C4F1-7FFE-9A7C-8DF3-3D4E60D9E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rgbClr val="FFFF00"/>
                </a:solidFill>
              </a:rPr>
              <a:t>N’est-ce pas vrai, mon trésor ?</a:t>
            </a:r>
          </a:p>
        </p:txBody>
      </p:sp>
    </p:spTree>
    <p:extLst>
      <p:ext uri="{BB962C8B-B14F-4D97-AF65-F5344CB8AC3E}">
        <p14:creationId xmlns:p14="http://schemas.microsoft.com/office/powerpoint/2010/main" val="291866488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426269-8CB7-38D5-1F1D-AC7EDC286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ne vois qu’un visage fané.</a:t>
            </a:r>
          </a:p>
        </p:txBody>
      </p:sp>
    </p:spTree>
    <p:extLst>
      <p:ext uri="{BB962C8B-B14F-4D97-AF65-F5344CB8AC3E}">
        <p14:creationId xmlns:p14="http://schemas.microsoft.com/office/powerpoint/2010/main" val="2740130447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10A6E1-36FA-EDEF-21AB-88931D2EB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rgbClr val="FFFF00"/>
                </a:solidFill>
              </a:rPr>
              <a:t>Le soleil l’a basané.</a:t>
            </a:r>
          </a:p>
        </p:txBody>
      </p:sp>
    </p:spTree>
    <p:extLst>
      <p:ext uri="{BB962C8B-B14F-4D97-AF65-F5344CB8AC3E}">
        <p14:creationId xmlns:p14="http://schemas.microsoft.com/office/powerpoint/2010/main" val="397339510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067C1F-A69D-6B8F-AA10-6EF6FEC3E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tu abuses de ma jeunesse.</a:t>
            </a:r>
          </a:p>
        </p:txBody>
      </p:sp>
    </p:spTree>
    <p:extLst>
      <p:ext uri="{BB962C8B-B14F-4D97-AF65-F5344CB8AC3E}">
        <p14:creationId xmlns:p14="http://schemas.microsoft.com/office/powerpoint/2010/main" val="428642956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5C5425-CB7F-7B3F-2EA5-FF133CC0C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rgbClr val="FFFF00"/>
                </a:solidFill>
              </a:rPr>
              <a:t>Non, je t’en fais la promesse.</a:t>
            </a:r>
          </a:p>
        </p:txBody>
      </p:sp>
    </p:spTree>
    <p:extLst>
      <p:ext uri="{BB962C8B-B14F-4D97-AF65-F5344CB8AC3E}">
        <p14:creationId xmlns:p14="http://schemas.microsoft.com/office/powerpoint/2010/main" val="1525576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3409C3-5EEE-0B2D-9989-CF9590393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Place aux aventures, aux filles,</a:t>
            </a:r>
            <a:br>
              <a:rPr lang="fr-FR" dirty="0"/>
            </a:br>
            <a:r>
              <a:rPr lang="fr-FR" dirty="0"/>
              <a:t>Frédéric, vas-y, c’est la quille !</a:t>
            </a:r>
          </a:p>
        </p:txBody>
      </p:sp>
    </p:spTree>
    <p:extLst>
      <p:ext uri="{BB962C8B-B14F-4D97-AF65-F5344CB8AC3E}">
        <p14:creationId xmlns:p14="http://schemas.microsoft.com/office/powerpoint/2010/main" val="359419537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9A7D2A-AA4B-16E5-B7C0-7D8FB2137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Toute fripée, les cheveux gris !</a:t>
            </a:r>
          </a:p>
        </p:txBody>
      </p:sp>
    </p:spTree>
    <p:extLst>
      <p:ext uri="{BB962C8B-B14F-4D97-AF65-F5344CB8AC3E}">
        <p14:creationId xmlns:p14="http://schemas.microsoft.com/office/powerpoint/2010/main" val="290203940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269326-B1CF-973A-EEC5-2F555CA1E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Pas tant que ça, mon chéri.</a:t>
            </a:r>
          </a:p>
        </p:txBody>
      </p:sp>
    </p:spTree>
    <p:extLst>
      <p:ext uri="{BB962C8B-B14F-4D97-AF65-F5344CB8AC3E}">
        <p14:creationId xmlns:p14="http://schemas.microsoft.com/office/powerpoint/2010/main" val="196356824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658802-2D38-F1D3-F283-2495F7F62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Femme fourbe, tu m’as trompé.</a:t>
            </a:r>
          </a:p>
        </p:txBody>
      </p:sp>
    </p:spTree>
    <p:extLst>
      <p:ext uri="{BB962C8B-B14F-4D97-AF65-F5344CB8AC3E}">
        <p14:creationId xmlns:p14="http://schemas.microsoft.com/office/powerpoint/2010/main" val="170258831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FC2266-35E4-B255-4D80-5F1CAFBD1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Et moi qui te croyais !</a:t>
            </a:r>
          </a:p>
        </p:txBody>
      </p:sp>
    </p:spTree>
    <p:extLst>
      <p:ext uri="{BB962C8B-B14F-4D97-AF65-F5344CB8AC3E}">
        <p14:creationId xmlns:p14="http://schemas.microsoft.com/office/powerpoint/2010/main" val="164228380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037A30-201D-4B42-AB8E-8E316C971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rgbClr val="FFFF00"/>
                </a:solidFill>
              </a:rPr>
              <a:t>Maître, maître, aie la bonté</a:t>
            </a:r>
          </a:p>
        </p:txBody>
      </p:sp>
    </p:spTree>
    <p:extLst>
      <p:ext uri="{BB962C8B-B14F-4D97-AF65-F5344CB8AC3E}">
        <p14:creationId xmlns:p14="http://schemas.microsoft.com/office/powerpoint/2010/main" val="2717844255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D5D835-D18B-CD32-0201-1BAEAC0B9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 ne pas me quitter.</a:t>
            </a:r>
          </a:p>
        </p:txBody>
      </p:sp>
    </p:spTree>
    <p:extLst>
      <p:ext uri="{BB962C8B-B14F-4D97-AF65-F5344CB8AC3E}">
        <p14:creationId xmlns:p14="http://schemas.microsoft.com/office/powerpoint/2010/main" val="1739839033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1870FC-99D1-76F0-7968-042FAB1FA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Femme fourbe !</a:t>
            </a:r>
          </a:p>
        </p:txBody>
      </p:sp>
    </p:spTree>
    <p:extLst>
      <p:ext uri="{BB962C8B-B14F-4D97-AF65-F5344CB8AC3E}">
        <p14:creationId xmlns:p14="http://schemas.microsoft.com/office/powerpoint/2010/main" val="3905713800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728028-DDFA-2EBE-6553-9F45CDE8A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rgbClr val="FFFF00"/>
                </a:solidFill>
              </a:rPr>
              <a:t>Maître, maître,</a:t>
            </a:r>
          </a:p>
        </p:txBody>
      </p:sp>
    </p:spTree>
    <p:extLst>
      <p:ext uri="{BB962C8B-B14F-4D97-AF65-F5344CB8AC3E}">
        <p14:creationId xmlns:p14="http://schemas.microsoft.com/office/powerpoint/2010/main" val="316427654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22E2D4-E579-B29E-470B-55C5AD78C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Femme fourbe !</a:t>
            </a:r>
          </a:p>
        </p:txBody>
      </p:sp>
    </p:spTree>
    <p:extLst>
      <p:ext uri="{BB962C8B-B14F-4D97-AF65-F5344CB8AC3E}">
        <p14:creationId xmlns:p14="http://schemas.microsoft.com/office/powerpoint/2010/main" val="1775875614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63876-213E-C039-7AA6-72824B886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3DE0F4-D6A7-0457-7345-1B02DAB02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rgbClr val="FFFF00"/>
                </a:solidFill>
              </a:rPr>
              <a:t>Maître, maître,</a:t>
            </a:r>
          </a:p>
        </p:txBody>
      </p:sp>
    </p:spTree>
    <p:extLst>
      <p:ext uri="{BB962C8B-B14F-4D97-AF65-F5344CB8AC3E}">
        <p14:creationId xmlns:p14="http://schemas.microsoft.com/office/powerpoint/2010/main" val="42380534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~present</Template>
  <TotalTime>2276</TotalTime>
  <Words>3878</Words>
  <Application>Microsoft Office PowerPoint</Application>
  <PresentationFormat>Grand écran</PresentationFormat>
  <Paragraphs>474</Paragraphs>
  <Slides>540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540</vt:i4>
      </vt:variant>
    </vt:vector>
  </HeadingPairs>
  <TitlesOfParts>
    <vt:vector size="545" baseType="lpstr">
      <vt:lpstr>Arial</vt:lpstr>
      <vt:lpstr>Calibri</vt:lpstr>
      <vt:lpstr>Calibri Light</vt:lpstr>
      <vt:lpstr>Times New Roman</vt:lpstr>
      <vt:lpstr>Thème Office</vt:lpstr>
      <vt:lpstr> </vt:lpstr>
      <vt:lpstr>Verse le rhum du pirate Et remplis nos verres à ras bord.</vt:lpstr>
      <vt:lpstr>Présentation PowerPoint</vt:lpstr>
      <vt:lpstr>Grisons-nous, que la joie éclate,</vt:lpstr>
      <vt:lpstr>Mille milliards de mille sabords !</vt:lpstr>
      <vt:lpstr>Présentation PowerPoint</vt:lpstr>
      <vt:lpstr>Notre moussaillon aujourd’hui Finit son apprentissage.</vt:lpstr>
      <vt:lpstr>Garçon à la bravoure inouïe, Ce pirate fait des ravages !</vt:lpstr>
      <vt:lpstr>Place aux aventures, aux filles, Frédéric, vas-y, c’est la quille !</vt:lpstr>
      <vt:lpstr>Présentation PowerPoint</vt:lpstr>
      <vt:lpstr>Il atteint sa majorité Et peut agir par lui-même.</vt:lpstr>
      <vt:lpstr>Buvons, fêtons sa liberté, Rhum cul sec, c’est le barème !</vt:lpstr>
      <vt:lpstr>Place aux aventures, aux filles, Frédéric, vas-y, c’est la quille !</vt:lpstr>
      <vt:lpstr>Verse le rhum du pirate Et remplis nos verres à ras bord.</vt:lpstr>
      <vt:lpstr>Grisons-nous, que la joie éclate,</vt:lpstr>
      <vt:lpstr>Mille milliards de mille sabords !</vt:lpstr>
      <vt:lpstr>Présentation PowerPoint</vt:lpstr>
      <vt:lpstr>Quand Frédéric était un p’tit gars,  il s’est montré brave et hardi,</vt:lpstr>
      <vt:lpstr>Alors pourquoi pas en faire un marin, voilà c’que son père s’est dit,</vt:lpstr>
      <vt:lpstr>Malheureusement j’étais la nourrice et j’ai une tête de linotte.</vt:lpstr>
      <vt:lpstr>Il fallait placer le bon p’tit gars comme mousse chez un pilote !</vt:lpstr>
      <vt:lpstr>Présentation PowerPoint</vt:lpstr>
      <vt:lpstr>Une vie franchement pas si mal  que ça même si c’est pas le jackpot,</vt:lpstr>
      <vt:lpstr>Pour la nourrice d’un p’tit gars, l’idée n’était pas si sotte.</vt:lpstr>
      <vt:lpstr>Présentation PowerPoint</vt:lpstr>
      <vt:lpstr>J’étais une nourrice idiote et je ne comprenais rien,</vt:lpstr>
      <vt:lpstr>Je suis dure d’oreille et j’ai confondu car je n’entendais pas très bien.</vt:lpstr>
      <vt:lpstr>Tout s’est mélangé dans ma tête pour cette mission délicate,</vt:lpstr>
      <vt:lpstr>Alors j’ai placé le bon p’tit gars comme mousse chez un pirate !</vt:lpstr>
      <vt:lpstr>Quelle triste erreur j’ai faite ainsi et je l’ai livré sans jugeote</vt:lpstr>
      <vt:lpstr>Aux griffes de ces pirates,</vt:lpstr>
      <vt:lpstr>Vous !</vt:lpstr>
      <vt:lpstr>au lieu d’en faire un pilote.</vt:lpstr>
      <vt:lpstr>Présentation PowerPoint</vt:lpstr>
      <vt:lpstr>J’ai vite compris sans aucun doute l’étendue de ce malheur,</vt:lpstr>
      <vt:lpstr>Mais je n’osais pas l’avouer à  mon maître. Non, quelle horreur !</vt:lpstr>
      <vt:lpstr>Une nourrice ne craint pas l’travail, au contraire, c’est son affaire,</vt:lpstr>
      <vt:lpstr>Alors j’ai décidé d’être  pour les pirates une sorte de bonne à tout faire.</vt:lpstr>
      <vt:lpstr>Voilà comment je suis restée dans votre bande qui complote</vt:lpstr>
      <vt:lpstr>Parce que je n’ai pas  mis le bon p’tit gars</vt:lpstr>
      <vt:lpstr>comme mousse chez un pilote.</vt:lpstr>
      <vt:lpstr>Présentation PowerPoint</vt:lpstr>
      <vt:lpstr>Oh, mieux vaut vivre  et mieux vaut mourir</vt:lpstr>
      <vt:lpstr>Sous le drapeau noir  de mon navire</vt:lpstr>
      <vt:lpstr>Plutôt que feindre d’être honnête</vt:lpstr>
      <vt:lpstr>En étant pourri des pieds à la tête.</vt:lpstr>
      <vt:lpstr>Présentation PowerPoint</vt:lpstr>
      <vt:lpstr>Va-t’en vers ce monde de tricheurs,</vt:lpstr>
      <vt:lpstr>Présentation PowerPoint</vt:lpstr>
      <vt:lpstr>Ce sont eux les pirates sans cœur.</vt:lpstr>
      <vt:lpstr>Moi, je suis une sorte d’aristocrate,</vt:lpstr>
      <vt:lpstr>Vivant et mourant en roi des pirates.</vt:lpstr>
      <vt:lpstr>Car…</vt:lpstr>
      <vt:lpstr>je suis le roi des pirates !</vt:lpstr>
      <vt:lpstr>Et c’est une chose très délicate d’être le roi des pirates !</vt:lpstr>
      <vt:lpstr>Car je suis le roi des pirates !  </vt:lpstr>
      <vt:lpstr>Car je suis le roi des pirates ! C’est vrai !  Hourra pour le Roi des pirates !</vt:lpstr>
      <vt:lpstr>Et c’est une chose très délicate d’être le roi des pirates !</vt:lpstr>
      <vt:lpstr>C’est vrai !  Hourra pour le Roi des pirates !</vt:lpstr>
      <vt:lpstr>Présentation PowerPoint</vt:lpstr>
      <vt:lpstr>Quand je pars à l’assaut  de mes proies,</vt:lpstr>
      <vt:lpstr>Je me sers vraiment comme un roi,</vt:lpstr>
      <vt:lpstr>Coulant certes un peu plus de navires</vt:lpstr>
      <vt:lpstr>Qu’un bon monarque,  ça va sans dire,</vt:lpstr>
      <vt:lpstr>Présentation PowerPoint</vt:lpstr>
      <vt:lpstr>Mais ces rois ambitieux  comme personne,</vt:lpstr>
      <vt:lpstr>Présentation PowerPoint</vt:lpstr>
      <vt:lpstr>Afin de protéger leur couronne,</vt:lpstr>
      <vt:lpstr>N’ont pas de scrupules  et font bien pire</vt:lpstr>
      <vt:lpstr>Que mes rapines pour s’enrichir.</vt:lpstr>
      <vt:lpstr>Car…</vt:lpstr>
      <vt:lpstr>je suis le roi des pirates !</vt:lpstr>
      <vt:lpstr>Et c’est une chose très délicate  d’être le roi des pirates !</vt:lpstr>
      <vt:lpstr>Car je suis le roi des pirates !  </vt:lpstr>
      <vt:lpstr>Car je suis le roi des pirates ! C’est vrai ! Hourra pour le Roi des pirates !</vt:lpstr>
      <vt:lpstr>Et c’est une chose très délicate d’être le roi des pirates !</vt:lpstr>
      <vt:lpstr>C’est vrai !  Hourra pour le Roi des pirates !</vt:lpstr>
      <vt:lpstr>Présentation PowerPoint</vt:lpstr>
      <vt:lpstr>Perfide, tu m’as bien trompé !</vt:lpstr>
      <vt:lpstr>Présentation PowerPoint</vt:lpstr>
      <vt:lpstr>Je t’ai bien trompé ?</vt:lpstr>
      <vt:lpstr>Oui, bien trompé !</vt:lpstr>
      <vt:lpstr>Présentation PowerPoint</vt:lpstr>
      <vt:lpstr>Tu disais, « je brille comme l’or »</vt:lpstr>
      <vt:lpstr>N’est-ce pas vrai, mon trésor ?</vt:lpstr>
      <vt:lpstr>Je ne vois qu’un visage fané.</vt:lpstr>
      <vt:lpstr>Le soleil l’a basané.</vt:lpstr>
      <vt:lpstr>Et tu abuses de ma jeunesse.</vt:lpstr>
      <vt:lpstr>Non, je t’en fais la promesse.</vt:lpstr>
      <vt:lpstr>Toute fripée, les cheveux gris !</vt:lpstr>
      <vt:lpstr>Pas tant que ça, mon chéri.</vt:lpstr>
      <vt:lpstr>Femme fourbe, tu m’as trompé.</vt:lpstr>
      <vt:lpstr>Et moi qui te croyais !</vt:lpstr>
      <vt:lpstr>Maître, maître, aie la bonté</vt:lpstr>
      <vt:lpstr>De ne pas me quitter.</vt:lpstr>
      <vt:lpstr>Femme fourbe !</vt:lpstr>
      <vt:lpstr>Maître, maître,</vt:lpstr>
      <vt:lpstr>Femme fourbe !</vt:lpstr>
      <vt:lpstr>Maître, maître,</vt:lpstr>
      <vt:lpstr>Femme fourbe, tu m’as trompé. Maître, il ne faut pas me quitter.</vt:lpstr>
      <vt:lpstr>Et moi qui te croyais ! Laisse-moi te parler !</vt:lpstr>
      <vt:lpstr>Femme fourbe, tu m’as trompé. Maître, il ne faut pas me quitter.</vt:lpstr>
      <vt:lpstr>Et moi qui te croyais ! Laisse-moi te parler !</vt:lpstr>
      <vt:lpstr>Présentation PowerPoint</vt:lpstr>
      <vt:lpstr>Accepte ma conduite</vt:lpstr>
      <vt:lpstr>Et ne prends pas la fuite.</vt:lpstr>
      <vt:lpstr>Si une jeune fille, éplorée, le cœur battant,</vt:lpstr>
      <vt:lpstr>T’aimait de façon certaine,</vt:lpstr>
      <vt:lpstr>Son amour n’aurait à peine</vt:lpstr>
      <vt:lpstr>Que dix-sept printemps.</vt:lpstr>
      <vt:lpstr>Ce serait, ô mon maître, Ah, écoute ton maître,</vt:lpstr>
      <vt:lpstr>Un amour bien piètre Car tu dois bien admettre</vt:lpstr>
      <vt:lpstr>Alors ne me condamne pas  Que ta beauté ne dure pas.</vt:lpstr>
      <vt:lpstr>Et accepte mon amour Tu as passé ton tour.</vt:lpstr>
      <vt:lpstr>Toujours fidèle et brûlant  Et ton amour brûlant,</vt:lpstr>
      <vt:lpstr>qui dure depuis si longtemps.  Dure depuis bien trop longtemps.</vt:lpstr>
      <vt:lpstr>Quarante-sept années !</vt:lpstr>
      <vt:lpstr>Femme fourbe, tu m’as trompé.</vt:lpstr>
      <vt:lpstr>Et moi qui te croyais !</vt:lpstr>
      <vt:lpstr>Femme fourbe, tu m’as trompé. Maître, il ne faut pas me quitter</vt:lpstr>
      <vt:lpstr>Et moi qui te croyais ! Laisse-moi te parler !</vt:lpstr>
      <vt:lpstr>Présentation PowerPoint</vt:lpstr>
      <vt:lpstr>Que puis-je faire ?</vt:lpstr>
      <vt:lpstr>Devant ces jeunes filles,</vt:lpstr>
      <vt:lpstr>Je n’ose paraître dans  cet effrayant costume !</vt:lpstr>
      <vt:lpstr>Présentation PowerPoint</vt:lpstr>
      <vt:lpstr>Non, non,  je dois demeurer bien caché</vt:lpstr>
      <vt:lpstr>Et me montrer seulement  dans une tenue digne !</vt:lpstr>
      <vt:lpstr>Présentation PowerPoint</vt:lpstr>
      <vt:lpstr>Grimpant sur les rochers gaiement, Sautant les ruisseaux en riant,</vt:lpstr>
      <vt:lpstr>En éclaboussant les rives,</vt:lpstr>
      <vt:lpstr>En éclaboussant les rives, Dans de grands éclats d’eau vive</vt:lpstr>
      <vt:lpstr>Qui scintillent dans le soleil</vt:lpstr>
      <vt:lpstr>Sur les sentiers abrupts,  elles sautillent</vt:lpstr>
      <vt:lpstr>Et dans les prairies de jonquilles,</vt:lpstr>
      <vt:lpstr>Toutes parsemées de jonquilles</vt:lpstr>
      <vt:lpstr>Que le grand vent éparpille, Les vaillantes jeunes filles</vt:lpstr>
      <vt:lpstr>Courent vers la mer  et s’émerveillent.</vt:lpstr>
      <vt:lpstr>Légères comme des brindilles, Les vaillantes jeunes filles</vt:lpstr>
      <vt:lpstr>Courent vers la mer  et s’émerveillent.</vt:lpstr>
      <vt:lpstr>Présentation PowerPoint</vt:lpstr>
      <vt:lpstr>Dansons gaiement,  battons la mesure,</vt:lpstr>
      <vt:lpstr>Oublions la peur du futur,</vt:lpstr>
      <vt:lpstr>Goûtons le bonheur présent Qui ne dure qu’un instant.</vt:lpstr>
      <vt:lpstr>Goûtons le bonheur présent Qui ne dure qu’un instant.</vt:lpstr>
      <vt:lpstr>Savourons les plaisirs passagers,</vt:lpstr>
      <vt:lpstr>Trésors à ne pas négliger.</vt:lpstr>
      <vt:lpstr>Il s’enfuient sans crier gare,</vt:lpstr>
      <vt:lpstr>Goûtons-les, ils sont trop rares,</vt:lpstr>
      <vt:lpstr>Bien trop rares !</vt:lpstr>
      <vt:lpstr>Ils s’enfuient sans crier gare, Goûtez-les, ils sont trop rares.</vt:lpstr>
      <vt:lpstr>Présentation PowerPoint</vt:lpstr>
      <vt:lpstr>Loin des peines et des soucis, Nous nous réfugions ici</vt:lpstr>
      <vt:lpstr>où nous régnons sans partage Sur ce bout de côte sauvage.</vt:lpstr>
      <vt:lpstr>Foin des hommes cette fois, Écrivons nos propres lois.</vt:lpstr>
      <vt:lpstr>Dans le vent et la tempête,</vt:lpstr>
      <vt:lpstr>Soyons reines, on le décrète.</vt:lpstr>
      <vt:lpstr>Dans le vent et la tempête, Soyons reines, on le décrète.</vt:lpstr>
      <vt:lpstr>Présentation PowerPoint</vt:lpstr>
      <vt:lpstr>Dansons gaiement,  battons la mesure,</vt:lpstr>
      <vt:lpstr>Oublions la peur du futur,</vt:lpstr>
      <vt:lpstr>Goûtons le bonheur présent Qui ne dure qu’un instant.</vt:lpstr>
      <vt:lpstr>Goûtons le bonheur présent Car il ne dure qu’un instant,</vt:lpstr>
      <vt:lpstr>Oui, goûtons le bonheur présent !</vt:lpstr>
      <vt:lpstr>Présentation PowerPoint</vt:lpstr>
      <vt:lpstr>Un mot, je vous prie.</vt:lpstr>
      <vt:lpstr>Un homme !</vt:lpstr>
      <vt:lpstr>Présentation PowerPoint</vt:lpstr>
      <vt:lpstr>Je ne voulais pas me montrer à vous Dans cet accoutrement inquiétant,</vt:lpstr>
      <vt:lpstr>Mais étant donné les circonstances,  je dois vous dire que</vt:lpstr>
      <vt:lpstr>Vos jeux, Mesdemoiselles,  ne seront pas sans témoins.</vt:lpstr>
      <vt:lpstr>Mais qui êtes-vous, Monsieur ?</vt:lpstr>
      <vt:lpstr>Je suis un pirate !</vt:lpstr>
      <vt:lpstr>Un pirate, oh, mon Dieu !</vt:lpstr>
      <vt:lpstr>Présentation PowerPoint</vt:lpstr>
      <vt:lpstr>Ne me repoussez pas !</vt:lpstr>
      <vt:lpstr>Dès ce soir, je renie cet horrible métier</vt:lpstr>
      <vt:lpstr>Et pour cela,  innocentes jeunes filles,</vt:lpstr>
      <vt:lpstr>Ô rougissantes  et virginales beautés,</vt:lpstr>
      <vt:lpstr>Le cœur en peine,</vt:lpstr>
      <vt:lpstr>Je vous supplie de m’aider.</vt:lpstr>
      <vt:lpstr>Son histoire est si triste</vt:lpstr>
      <vt:lpstr>Et il est beau comme un dieu !</vt:lpstr>
      <vt:lpstr>Son histoire est si triste Et il est beau comme un dieu !</vt:lpstr>
      <vt:lpstr>Présentation PowerPoint</vt:lpstr>
      <vt:lpstr>Y a-t-il un cœur une jeune fille</vt:lpstr>
      <vt:lpstr>Qui abandonnerait tout espoir</vt:lpstr>
      <vt:lpstr>D’épouser un fils de bonne famille</vt:lpstr>
      <vt:lpstr>Et entendrait l’appel du devoir ?</vt:lpstr>
      <vt:lpstr>Qui oublierait ses intérêts,</vt:lpstr>
      <vt:lpstr>La vanité et ses attraits</vt:lpstr>
      <vt:lpstr>Pour me sauver d’un sort incertain,</vt:lpstr>
      <vt:lpstr>Moi, l’infortunée victime du destin</vt:lpstr>
      <vt:lpstr>L’infortunée victime</vt:lpstr>
      <vt:lpstr>Pour me sauver d’un sort incertain,</vt:lpstr>
      <vt:lpstr>Moi, l’infortunée victime du destin.</vt:lpstr>
      <vt:lpstr>Oh, non ! Aucune jeune fille</vt:lpstr>
      <vt:lpstr>Ne voudrait abandonner l’espoir</vt:lpstr>
      <vt:lpstr>D’épouser un fils de bonne famille</vt:lpstr>
      <vt:lpstr>Pour répondre à l’appel du devoir.</vt:lpstr>
      <vt:lpstr>Présentation PowerPoint</vt:lpstr>
      <vt:lpstr>Y a-t-il peut-être une jeune fille</vt:lpstr>
      <vt:lpstr>À l’allure banale et sans grâce</vt:lpstr>
      <vt:lpstr>Qui craindrait, bien qu’elle soit gentille,</vt:lpstr>
      <vt:lpstr>Qu’aucun homme  jamais ne l’embrasse ?</vt:lpstr>
      <vt:lpstr>Alors pour elle, s’il en est une,</vt:lpstr>
      <vt:lpstr>Si tu jettes les yeux sur moi,</vt:lpstr>
      <vt:lpstr>Si j’ai cette bonne fortune,</vt:lpstr>
      <vt:lpstr>Même laide, je n’aimerai que toi,</vt:lpstr>
      <vt:lpstr>Même laide, je t’aimerai !</vt:lpstr>
      <vt:lpstr>Si tu jettes les yeux sur moi,</vt:lpstr>
      <vt:lpstr>Même laide, je t’aiiiiiiiiiiiiiiiiiiiiiiiiiiiii….</vt:lpstr>
      <vt:lpstr>…merai,</vt:lpstr>
      <vt:lpstr>Je t’aimerai !</vt:lpstr>
      <vt:lpstr>Oh, non ! Aucune jeune fille</vt:lpstr>
      <vt:lpstr>À l’allure banale et sans grâce</vt:lpstr>
      <vt:lpstr>Ne veut de noces de pacotille</vt:lpstr>
      <vt:lpstr>Pour un devoir qui la dépasse.</vt:lpstr>
      <vt:lpstr>Aucune ?</vt:lpstr>
      <vt:lpstr>Non, non, aucune !</vt:lpstr>
      <vt:lpstr>Aucune ?</vt:lpstr>
      <vt:lpstr>Non, non !</vt:lpstr>
      <vt:lpstr>Si, une !</vt:lpstr>
      <vt:lpstr>C’est Mabel !</vt:lpstr>
      <vt:lpstr>Oui, c’est Ma-a-a-a-a-a-a-a-a-a…</vt:lpstr>
      <vt:lpstr>…bel !</vt:lpstr>
      <vt:lpstr>Présentation PowerPoint</vt:lpstr>
      <vt:lpstr>Oh, mes sœurs,  vous êtes insensibles,</vt:lpstr>
      <vt:lpstr>C’est terrible !</vt:lpstr>
      <vt:lpstr>Il est sorti du droit chemin :</vt:lpstr>
      <vt:lpstr>Eh bien,</vt:lpstr>
      <vt:lpstr>Est-ce là un bon argument, vraiment ?</vt:lpstr>
      <vt:lpstr>Pourquoi êtes-vous insensibles ?</vt:lpstr>
      <vt:lpstr>S’il n’était pas aussi mignon, Adorable à voir,</vt:lpstr>
      <vt:lpstr>Aurait-elle la même opinion,</vt:lpstr>
      <vt:lpstr>Le même sens du devoir ?</vt:lpstr>
      <vt:lpstr>Quelle honte !</vt:lpstr>
      <vt:lpstr>Présentation PowerPoint</vt:lpstr>
      <vt:lpstr>Pauvre égaré !</vt:lpstr>
      <vt:lpstr>Bien que tu te sois fourvoyé,</vt:lpstr>
      <vt:lpstr>Repens-toi, Suis la bonne voie,</vt:lpstr>
      <vt:lpstr>Pauvre égaré !</vt:lpstr>
      <vt:lpstr>Et si l’élan de mon âme</vt:lpstr>
      <vt:lpstr>t’aide à trouver la sérénité</vt:lpstr>
      <vt:lpstr>Prends donc mon cœur qui s’enflamme.</vt:lpstr>
      <vt:lpstr>Présentation PowerPoint</vt:lpstr>
      <vt:lpstr>Tu peux vivre d’amour</vt:lpstr>
      <vt:lpstr>Mais ne nous fais pas la cour !</vt:lpstr>
      <vt:lpstr>Tu peux vivre d’amour,</vt:lpstr>
      <vt:lpstr>Voici mon cœur pour toujours.</vt:lpstr>
      <vt:lpstr>Présentation PowerPoint</vt:lpstr>
      <vt:lpstr>Tu peux vivre d’amour, Mais ne nous fais pas la cour !</vt:lpstr>
      <vt:lpstr>Tu peux vivre d’amour, Voici mon cœur pour toujours !</vt:lpstr>
      <vt:lpstr>Présentation PowerPoint</vt:lpstr>
      <vt:lpstr>Pauvre égaré,</vt:lpstr>
      <vt:lpstr>Bien que tu te sois fourvoyé,</vt:lpstr>
      <vt:lpstr>Repens-toi, Suis la bonne voie,</vt:lpstr>
      <vt:lpstr>Pauvre égaré !</vt:lpstr>
      <vt:lpstr>Pauvre égaré !</vt:lpstr>
      <vt:lpstr>Tu brûles mon âme,</vt:lpstr>
      <vt:lpstr>Mon cœur s’enflamme.</vt:lpstr>
      <vt:lpstr>Présentation PowerPoint</vt:lpstr>
      <vt:lpstr>Tu peux vivre d’amour, Mais ne nous fais pas la cour !</vt:lpstr>
      <vt:lpstr>Présentation PowerPoint</vt:lpstr>
      <vt:lpstr>S’enflamme !</vt:lpstr>
      <vt:lpstr>Présentation PowerPoint</vt:lpstr>
      <vt:lpstr>Ah, mes sœurs chéries,</vt:lpstr>
      <vt:lpstr>Que devons-nous faire ?</vt:lpstr>
      <vt:lpstr>La décence prescrit</vt:lpstr>
      <vt:lpstr>De rester voir l’affaire,</vt:lpstr>
      <vt:lpstr>Mais que nous dit le cœur ?</vt:lpstr>
      <vt:lpstr>« Laissons-les tranquilles,</vt:lpstr>
      <vt:lpstr>Regardons ailleurs,</vt:lpstr>
      <vt:lpstr>Qu’ils vivent leur idylle. »</vt:lpstr>
      <vt:lpstr>Présentation PowerPoint</vt:lpstr>
      <vt:lpstr>Son histoire pourrait être</vt:lpstr>
      <vt:lpstr>La tienne ou bien la mienne,</vt:lpstr>
      <vt:lpstr>Il faut la permettre.</vt:lpstr>
      <vt:lpstr>Qu’à cela ne tienne,</vt:lpstr>
      <vt:lpstr>C’est peut-être mieux.</vt:lpstr>
      <vt:lpstr>Soyons de bonnes fées.</vt:lpstr>
      <vt:lpstr>Donc fermons les yeux,</vt:lpstr>
      <vt:lpstr>Parlons du temps qu’il fait.</vt:lpstr>
      <vt:lpstr>Oui, oui ! Parlons du temps qu’il fait.</vt:lpstr>
      <vt:lpstr>Présentation PowerPoint</vt:lpstr>
      <vt:lpstr>Le soleil brille dans le ciel bleu, Le temps est chaud, c’est fabuleux</vt:lpstr>
      <vt:lpstr>Et tout est sec, même la bruyère Alors qu’il a bien plu hier.</vt:lpstr>
      <vt:lpstr>Demain la pluie peut revenir Et le muguet pourrait sortir.</vt:lpstr>
      <vt:lpstr>À ce que disent les gens d’ici, Il fera beau tout ce mois-ci.</vt:lpstr>
      <vt:lpstr>Demain la pluie peut revenir Et le muguet pourrait sortir.</vt:lpstr>
      <vt:lpstr>À ce que disent les gens d’ici, Il fera beau tout ce mois-ci.</vt:lpstr>
      <vt:lpstr>Demain la pluie peut revenir</vt:lpstr>
      <vt:lpstr>Naguère jeune fille Réduite à son foyer,</vt:lpstr>
      <vt:lpstr>Mon cœur soudain vacille et je suis émerveillée</vt:lpstr>
      <vt:lpstr>Le monde autour de moi A banni toute tristesse.</vt:lpstr>
      <vt:lpstr>Mon âme s’enflamme d’allégresse !</vt:lpstr>
      <vt:lpstr>Moi aussi, mon âme  s’enflamme d’allégresse !</vt:lpstr>
      <vt:lpstr>Présentation PowerPoint</vt:lpstr>
      <vt:lpstr>Le soleil brille dans le ciel bleu, Le temps est chaud, c’est fabuleux</vt:lpstr>
      <vt:lpstr>Et tout est sec, même la bruyère Alors qu’il a bien plu hier.</vt:lpstr>
      <vt:lpstr>Demain la pluie peut revenir Et le muguet pourrait sortir.</vt:lpstr>
      <vt:lpstr>À ce que disent les gens d’ici, Il fera beau tout ce mois-ci.</vt:lpstr>
      <vt:lpstr>Demain la pluie peut revenir Et le muguet pourrait sortir.</vt:lpstr>
      <vt:lpstr>À ce que disent les gens d’ici, Il fera beau tout ce mois-ci.</vt:lpstr>
      <vt:lpstr>Demain la pluie peut revenir</vt:lpstr>
      <vt:lpstr>Les rêves d’un pirate Sont parfois coupables,</vt:lpstr>
      <vt:lpstr>Mais d’une flamme délicate Je suis capable.</vt:lpstr>
      <vt:lpstr>Présentation PowerPoint</vt:lpstr>
      <vt:lpstr>Le soleil brille dans le ciel bleu, Le temps est chaud, c’est fabuleux</vt:lpstr>
      <vt:lpstr>Et tout est sec, même la bruyère Alors qu’il a bien plu hier.</vt:lpstr>
      <vt:lpstr>Demain la pluie peut revenir Et le muguet pourrait sortir.</vt:lpstr>
      <vt:lpstr>Naguère vil pirate, Naguère jeune fille</vt:lpstr>
      <vt:lpstr>Je ne veux plus piller Réduite à son foyer,</vt:lpstr>
      <vt:lpstr>De joie, mon cœur éclate Mon cœur soudain vacille</vt:lpstr>
      <vt:lpstr>L’amour m’a foudroyé. Et je suis émerveillée.</vt:lpstr>
      <vt:lpstr>Je l’aime ! Je l’aime !</vt:lpstr>
      <vt:lpstr>Présentation PowerPoint</vt:lpstr>
      <vt:lpstr>Ah, soyons plus raisonnables</vt:lpstr>
      <vt:lpstr>Car des hommes impitoyables</vt:lpstr>
      <vt:lpstr>Vont bientôt venir</vt:lpstr>
      <vt:lpstr>Et de désir ils frétillent,</vt:lpstr>
      <vt:lpstr>Alors fuyez, jeunes filles !</vt:lpstr>
      <vt:lpstr>Il vous faut partir.</vt:lpstr>
      <vt:lpstr>Oui, soyons plus raisonnables</vt:lpstr>
      <vt:lpstr>Et s’ils sont impitoyables,</vt:lpstr>
      <vt:lpstr>Nous devons partir.</vt:lpstr>
      <vt:lpstr>Si de désir ils frétillent,</vt:lpstr>
      <vt:lpstr>Que deviendrons-nous, les filles ?</vt:lpstr>
      <vt:lpstr>Il nous faut par…</vt:lpstr>
      <vt:lpstr>Présentation PowerPoint</vt:lpstr>
      <vt:lpstr>Trop tard !</vt:lpstr>
      <vt:lpstr>Présentation PowerPoint</vt:lpstr>
      <vt:lpstr>Ne ratez pas cette chance unique</vt:lpstr>
      <vt:lpstr>De vous marier, ce serait tragique.</vt:lpstr>
      <vt:lpstr>Découvrez le bonheur domestique Auprès d’un mari bien sympathique.</vt:lpstr>
      <vt:lpstr>Vous serez bientôt paroissifiées</vt:lpstr>
      <vt:lpstr>Et maritalement certifiées</vt:lpstr>
      <vt:lpstr>Par un éminent théologien</vt:lpstr>
      <vt:lpstr>Qui nous sert parfois  aussi de chirurgien.</vt:lpstr>
      <vt:lpstr>Nous avons manqué  la chance unique</vt:lpstr>
      <vt:lpstr>De nous échapper ah, c’est tragique !</vt:lpstr>
      <vt:lpstr>Alors adieu bonheur domestique Auprès d’un mari bien sympathique.</vt:lpstr>
      <vt:lpstr>Nous serons bientôt paroissifiées</vt:lpstr>
      <vt:lpstr>Et maritalement certifiées</vt:lpstr>
      <vt:lpstr>Par un éminent théologien</vt:lpstr>
      <vt:lpstr>Qui leur sert parfois aussi de chirurgien.</vt:lpstr>
      <vt:lpstr>Par un éminent théologien</vt:lpstr>
      <vt:lpstr>Qui leur sert parfois de chirurgien.</vt:lpstr>
      <vt:lpstr>Par un éminent, éminent, éminent</vt:lpstr>
      <vt:lpstr>Théologien !</vt:lpstr>
      <vt:lpstr>Présentation PowerPoint</vt:lpstr>
      <vt:lpstr>Arrêtez, misérables !  Vous prétendez,  Dieu vous pardonne,</vt:lpstr>
      <vt:lpstr>Nous épouser de force  et contre la morale.</vt:lpstr>
      <vt:lpstr>Sachez que nous sommes  des pupilles de la couronne</vt:lpstr>
      <vt:lpstr>Et notre père est major-général !</vt:lpstr>
      <vt:lpstr>Présentation PowerPoint</vt:lpstr>
      <vt:lpstr>Prudence !</vt:lpstr>
      <vt:lpstr>L’affaire peut tourner mal</vt:lpstr>
      <vt:lpstr>Car leur père serait major-général.</vt:lpstr>
      <vt:lpstr>Oui, c’est vrai : il est major-général</vt:lpstr>
      <vt:lpstr>Oui, c’est vrai : je suis major-général !</vt:lpstr>
      <vt:lpstr>Présentation PowerPoint</vt:lpstr>
      <vt:lpstr>C’est donc bien un major-général !</vt:lpstr>
      <vt:lpstr>C’est vrai !  Hourra pour le major-général !</vt:lpstr>
      <vt:lpstr>Et c’est une chose très délicate d’être major-général !</vt:lpstr>
      <vt:lpstr>C’est vrai !  Hourra pour le major-général !</vt:lpstr>
      <vt:lpstr>Présentation PowerPoint</vt:lpstr>
      <vt:lpstr>Je suis le modèle absolu  du nouveau major-général,</vt:lpstr>
      <vt:lpstr>Je connais tout par cœur  sur le règne animal et minéral,</vt:lpstr>
      <vt:lpstr>Tous les rois d’Angleterre,  je peux citer  chaque bataille triomphale</vt:lpstr>
      <vt:lpstr>De Marathon à Waterloo  et celles de l’empire colonial.</vt:lpstr>
      <vt:lpstr>J’excelle aussi bien sûr  dans la mathématique occidentale,</vt:lpstr>
      <vt:lpstr>Les équations polynomiales  et tout le calcul intégral.</vt:lpstr>
      <vt:lpstr>Sur les grands théorèmes, j’ai  des idées brillantes et je m’amuse</vt:lpstr>
      <vt:lpstr>Présentation PowerPoint</vt:lpstr>
      <vt:lpstr>Avec de drôles de théories  sur le carré de l’hypoténuse.</vt:lpstr>
      <vt:lpstr>Avec de drôles de théories  sur le carré d’ l’hypoténuse.</vt:lpstr>
      <vt:lpstr>Présentation PowerPoint</vt:lpstr>
      <vt:lpstr>Je maîtrise à merveille  calcul différentiel et factoriel</vt:lpstr>
      <vt:lpstr>Les noms savants d’espèces  très bien rangées  en ordre catégoriel</vt:lpstr>
      <vt:lpstr>En somme et c’est original, paradoxal et optimal,</vt:lpstr>
      <vt:lpstr>Je suis le modèle absolu  du nouveau major-général.</vt:lpstr>
      <vt:lpstr>En somme et c’est original,  paradoxal et optimal,</vt:lpstr>
      <vt:lpstr>Il est le modèle absolu  du nouveau major-général.</vt:lpstr>
      <vt:lpstr>Présentation PowerPoint</vt:lpstr>
      <vt:lpstr>Je connais nos légendes, Morgane,  Robin des Bois, le roi Arthur,</vt:lpstr>
      <vt:lpstr>Résous les mots croisés, ceci vous montrera toute ma culture.</vt:lpstr>
      <vt:lpstr>Je connais tous les grands classiques et je récite les vers d’Homère :</vt:lpstr>
      <vt:lpstr>Pour les discours, c’est bien pratique, comme les berceuses de ma grand-mère.</vt:lpstr>
      <vt:lpstr>Je différencie les Titien,  les Fragonard et les Cézanne,</vt:lpstr>
      <vt:lpstr>Connais le chœur des batraciens dans Les Grenouilles d’Aristophane.</vt:lpstr>
      <vt:lpstr>J’peux fredonner une fugue de Bach, Ne dites pas que c’est du boucan…</vt:lpstr>
      <vt:lpstr>Présentation PowerPoint</vt:lpstr>
      <vt:lpstr>Siffler les airs d’Orphée en vrac,  surtout celui du French cancan.</vt:lpstr>
      <vt:lpstr>Siffler les airs d’Orphée en vrac,  surtout celui du French cancan.</vt:lpstr>
      <vt:lpstr>Présentation PowerPoint</vt:lpstr>
      <vt:lpstr>Je peux écrire une liste de courses en caractères cunéiformes,</vt:lpstr>
      <vt:lpstr>Ou bien décrire les cours de bourse et la recette du chloroforme.</vt:lpstr>
      <vt:lpstr>En somme et c’est original, paradoxal et optimal,</vt:lpstr>
      <vt:lpstr>Je suis le modèle absolu  du nouveau major-général.</vt:lpstr>
      <vt:lpstr>En somme et c’est original,  paradoxal et optimal,</vt:lpstr>
      <vt:lpstr>Il est le modèle absolu  du nouveau major-général.</vt:lpstr>
      <vt:lpstr>Présentation PowerPoint</vt:lpstr>
      <vt:lpstr>Quand je saurai lancer l’assaut ou envoyer un commando,</vt:lpstr>
      <vt:lpstr>Différencier en un coup d’œil un Chassepot d’un simple javelot,</vt:lpstr>
      <vt:lpstr>Me méfier des sorties surprise, manœuvrer troupes et canons,</vt:lpstr>
      <vt:lpstr>Quand finalement je comprendrai à quoi me sert mon bataillon,</vt:lpstr>
      <vt:lpstr>Quand j’connaîtrai la balistique et ses progrès au fil du temps,</vt:lpstr>
      <vt:lpstr>Quand j’aurai plus de sens tactique que des bonnes sœurs dans un couvent,</vt:lpstr>
      <vt:lpstr>Et quand j’aurai quelques notions élémentaires de stratégie,</vt:lpstr>
      <vt:lpstr>Présentation PowerPoint</vt:lpstr>
      <vt:lpstr>Vous verrez à cheval  un major-général d’anthologie !</vt:lpstr>
      <vt:lpstr>Nous verrons à cheval  un major-général d’anthologie !</vt:lpstr>
      <vt:lpstr>Présentation PowerPoint</vt:lpstr>
      <vt:lpstr>Car si ma science militaire  a plus de cent ans de retard,</vt:lpstr>
      <vt:lpstr>Elle me suffit, c’est sûr, pour battre  les Zoulous et les Tatars.</vt:lpstr>
      <vt:lpstr>En somme et c’est original,  paradoxal et optimal,</vt:lpstr>
      <vt:lpstr>Je suis le modèle absolu du nouveau major-général !</vt:lpstr>
      <vt:lpstr>En somme et c’est original, paradoxal et optimal,</vt:lpstr>
      <vt:lpstr>Il est le modèle absolu  du nouveau major-général !</vt:lpstr>
      <vt:lpstr>Présentation PowerPoint</vt:lpstr>
      <vt:lpstr>Pirates à l’existence rude,</vt:lpstr>
      <vt:lpstr>Quittez ce métier de vauriens !</vt:lpstr>
      <vt:lpstr>Plaignez ma solitude,</vt:lpstr>
      <vt:lpstr>Je suis un orphelin !</vt:lpstr>
      <vt:lpstr>Un orphelin ?</vt:lpstr>
      <vt:lpstr>Un orphelin !</vt:lpstr>
      <vt:lpstr>Le pauvre, un orphelin !</vt:lpstr>
      <vt:lpstr>Présentation PowerPoint</vt:lpstr>
      <vt:lpstr>Il ne me reste, hélas,  que mes petites filles chéries !</vt:lpstr>
      <vt:lpstr>Pauvre homme !</vt:lpstr>
      <vt:lpstr>Sur elles faites main basse  et seul demain je dépéris.</vt:lpstr>
      <vt:lpstr>Pauvre homme !</vt:lpstr>
      <vt:lpstr>Ah, s’il vous reste un cœur,</vt:lpstr>
      <vt:lpstr>Laissez-les-moi ; c’est mon soutien.</vt:lpstr>
      <vt:lpstr>Oh, voyez comme elles pleurent !</vt:lpstr>
      <vt:lpstr>Soyez de grands seigneurs</vt:lpstr>
      <vt:lpstr>Et prenez en pitié  le triste sort d’un orphelin.</vt:lpstr>
      <vt:lpstr>Pauvre homme !</vt:lpstr>
      <vt:lpstr>Oh, voyez comme elles pleurent !</vt:lpstr>
      <vt:lpstr>Soyons de grands seigneurs</vt:lpstr>
      <vt:lpstr>Et prenons en pitié  le triste sort d’un orphelin !</vt:lpstr>
      <vt:lpstr>Un orphelin !</vt:lpstr>
      <vt:lpstr>Oh, voyez comme elles pleurent !</vt:lpstr>
      <vt:lpstr>Et prenons en pitié  le triste sort de l’orphelin !</vt:lpstr>
      <vt:lpstr>De l’o-o-o-o-o-o-o-o-o-o-o-o-o-o-o….</vt:lpstr>
      <vt:lpstr>….rphelin !</vt:lpstr>
      <vt:lpstr>Pauvre homme !</vt:lpstr>
      <vt:lpstr>Présentation PowerPoint</vt:lpstr>
      <vt:lpstr>C’est une pitoyable histoire Qui pourtant ne ternit pas ma gloire</vt:lpstr>
      <vt:lpstr>Car ils embarqueraient mes filles Peut-être jusqu’aux Antilles</vt:lpstr>
      <vt:lpstr>Si avec une grande élégance Je n’affabulais à outrance</vt:lpstr>
      <vt:lpstr>Devant ce crédule auditoire. Ce petit mensonge  est une échappatoire.</vt:lpstr>
      <vt:lpstr>C’est une pitoyable histoire, S’il fabule avec cette histoire,</vt:lpstr>
      <vt:lpstr>Qui à coup sûr ternira sa gloire, Il mourra et vous pouvez nous croire :</vt:lpstr>
      <vt:lpstr>Pour qu’ils n’embarquent pas ses filles Qu’on le pende ou qu’on le fusille,</vt:lpstr>
      <vt:lpstr>Peut-être jusqu’aux Antilles. Pas de pitié pour sa famille !</vt:lpstr>
      <vt:lpstr>Il peut conter avec élégance Il croit conter avec élégance</vt:lpstr>
      <vt:lpstr>D’innocentes extravagances</vt:lpstr>
      <vt:lpstr>C’est pourtant pour un tel auditoire à un bien trop crédule auditoire.</vt:lpstr>
      <vt:lpstr>Une épouvantable et bien horrible histoire. Ça pue le mensonge d’une infâme histoire.</vt:lpstr>
      <vt:lpstr>Il peut dire avec élégance</vt:lpstr>
      <vt:lpstr>D’innocentes extravagances.</vt:lpstr>
      <vt:lpstr>C’est pourtant pour un tel auditoire</vt:lpstr>
      <vt:lpstr>Bien épouvantable comme histoire.</vt:lpstr>
      <vt:lpstr>Présentation PowerPoint</vt:lpstr>
      <vt:lpstr>Si notre vil métier  exige crime et brigandage,</vt:lpstr>
      <vt:lpstr>Nous croyons volontiers</vt:lpstr>
      <vt:lpstr>Que rien ne sert d’être sauvage.</vt:lpstr>
      <vt:lpstr>Et quoique batailleurs,</vt:lpstr>
      <vt:lpstr>Le sang jamais ne nous enivre.</vt:lpstr>
      <vt:lpstr>Il nous faut la douceur</vt:lpstr>
      <vt:lpstr>Et puis la poésie pour vivre.</vt:lpstr>
      <vt:lpstr>Présentation PowerPoint</vt:lpstr>
      <vt:lpstr>Salut, Ô poésie, si délicate, </vt:lpstr>
      <vt:lpstr>Tu adoucis même les pirates.</vt:lpstr>
      <vt:lpstr>Salut, Ô poésie,</vt:lpstr>
      <vt:lpstr>que ton règne advienne</vt:lpstr>
      <vt:lpstr>Toujours, toujours,</vt:lpstr>
      <vt:lpstr>dans le siècle, Amen !</vt:lpstr>
      <vt:lpstr>Présentation PowerPoint</vt:lpstr>
      <vt:lpstr>Vous êtes libres  et vous pouvez partir</vt:lpstr>
      <vt:lpstr>car nos lois vous protègent.</vt:lpstr>
      <vt:lpstr>Nous vous nommons  pirates émérites</vt:lpstr>
      <vt:lpstr>et c’est un privilège !</vt:lpstr>
      <vt:lpstr>Car c’est bien un orphelin !</vt:lpstr>
      <vt:lpstr>C’est vrai !  Hourra pour cet orphelin !</vt:lpstr>
      <vt:lpstr>Et c’est une chose très utile d’être un orphelin !</vt:lpstr>
      <vt:lpstr>C’est vrai !  Hourra pour cet orphelin !</vt:lpstr>
      <vt:lpstr>Quel heureux jour,  séchons nos pleurs,</vt:lpstr>
      <vt:lpstr>Goûtons l’amour et le bonheur !</vt:lpstr>
      <vt:lpstr>Quel heureux jour,  séchez vos pleurs,</vt:lpstr>
      <vt:lpstr>Goûtez l’amour et le bonheur !</vt:lpstr>
      <vt:lpstr>Marions-nous  et prenons mes sœurs </vt:lpstr>
      <vt:lpstr>Comme dames  ou demoiselles d’honneur.</vt:lpstr>
      <vt:lpstr>Mariez-vous et prenez les sœurs</vt:lpstr>
      <vt:lpstr>Comme dames  ou demoiselles d’honneur.</vt:lpstr>
      <vt:lpstr>Quel heureux jour,  séchons nos pleurs</vt:lpstr>
      <vt:lpstr>Goûtons l’amour et le bonheur !</vt:lpstr>
      <vt:lpstr>Marions-nous et puis mes sœurs</vt:lpstr>
      <vt:lpstr>Seront des demoiselles d’honneur.</vt:lpstr>
      <vt:lpstr>Mariez-vous et puis les sœurs</vt:lpstr>
      <vt:lpstr>Seront des demoiselles d’honneur.</vt:lpstr>
      <vt:lpstr>Présentation PowerPoint</vt:lpstr>
      <vt:lpstr>Oh maître,  écoute-moi jusqu’au bout.</vt:lpstr>
      <vt:lpstr>Présentation PowerPoint</vt:lpstr>
      <vt:lpstr>Ne m’oublie pas,  vois comme je tombe à tes genoux !</vt:lpstr>
      <vt:lpstr>Présentation PowerPoint</vt:lpstr>
      <vt:lpstr>Non, non, n’oublie pas Ruth qui tombe à tes genoux !</vt:lpstr>
      <vt:lpstr>Va-t’en, tu m’as bien trompé !</vt:lpstr>
      <vt:lpstr>Va-t’en, tu l’as bien trompé !</vt:lpstr>
      <vt:lpstr>Ah, ne me quitte pas !</vt:lpstr>
      <vt:lpstr>Ah, ne la quitte pas !</vt:lpstr>
      <vt:lpstr>Va-t’en, tu m’ennuies !</vt:lpstr>
      <vt:lpstr>Va-t’en, tu l’ennuies !</vt:lpstr>
      <vt:lpstr>Je ne veux plus te voir !</vt:lpstr>
      <vt:lpstr>Il ne veut plus te voir !</vt:lpstr>
      <vt:lpstr>Présentation PowerPoint</vt:lpstr>
      <vt:lpstr>Voyez cette générosité :</vt:lpstr>
      <vt:lpstr>Nous nous sacrifions sans hésiter, </vt:lpstr>
      <vt:lpstr>Délaissant la possibilité  de les épouser ; ça, c’est raté ! </vt:lpstr>
      <vt:lpstr>Alors plus de bonheur domestique</vt:lpstr>
      <vt:lpstr>Auprès d’une femme romantique. </vt:lpstr>
      <vt:lpstr>Et plus d’éminent théologien.</vt:lpstr>
      <vt:lpstr>Il ne servira que de chirurgien.</vt:lpstr>
      <vt:lpstr>Saluons leur générosité :</vt:lpstr>
      <vt:lpstr>Ils se sacrifient sans hésiter, </vt:lpstr>
      <vt:lpstr>Délaissant la possibilité  de nous épouser ; ça, c’est raté. </vt:lpstr>
      <vt:lpstr>Alors plus de bonheur domestique</vt:lpstr>
      <vt:lpstr>Auprès d’une femme romantique</vt:lpstr>
      <vt:lpstr>Et plus d’éminent théologien.</vt:lpstr>
      <vt:lpstr>Il ne servira que de chirurgien.</vt:lpstr>
      <vt:lpstr>Délaissant la possibilité  de nous épouser ; ça, c’est raté. </vt:lpstr>
      <vt:lpstr>Et plus d’éminent théologien.</vt:lpstr>
      <vt:lpstr>Il servira de chirurgien.</vt:lpstr>
      <vt:lpstr>Et plus d’éminent théologien.</vt:lpstr>
      <vt:lpstr>Il servira de chirurgien.</vt:lpstr>
      <vt:lpstr>Plus d’éminent, éminent,  plus d’éminent théologien,</vt:lpstr>
      <vt:lpstr>Mais un chirurgien !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Audrey GARCIA SANTINA</dc:creator>
  <cp:lastModifiedBy>Audrey GARCIA SANTINA</cp:lastModifiedBy>
  <cp:revision>87</cp:revision>
  <dcterms:created xsi:type="dcterms:W3CDTF">2026-02-22T15:08:09Z</dcterms:created>
  <dcterms:modified xsi:type="dcterms:W3CDTF">2026-05-28T10:10:55Z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401b303-ecb1-4a9d-936a-70858c2d9a3e_Enabled">
    <vt:lpwstr>true</vt:lpwstr>
  </property>
  <property fmtid="{D5CDD505-2E9C-101B-9397-08002B2CF9AE}" pid="3" name="MSIP_Label_a401b303-ecb1-4a9d-936a-70858c2d9a3e_SetDate">
    <vt:lpwstr>2026-03-24T13:09:44Z</vt:lpwstr>
  </property>
  <property fmtid="{D5CDD505-2E9C-101B-9397-08002B2CF9AE}" pid="4" name="MSIP_Label_a401b303-ecb1-4a9d-936a-70858c2d9a3e_Method">
    <vt:lpwstr>Privileged</vt:lpwstr>
  </property>
  <property fmtid="{D5CDD505-2E9C-101B-9397-08002B2CF9AE}" pid="5" name="MSIP_Label_a401b303-ecb1-4a9d-936a-70858c2d9a3e_Name">
    <vt:lpwstr>a401b303-ecb1-4a9d-936a-70858c2d9a3e</vt:lpwstr>
  </property>
  <property fmtid="{D5CDD505-2E9C-101B-9397-08002B2CF9AE}" pid="6" name="MSIP_Label_a401b303-ecb1-4a9d-936a-70858c2d9a3e_SiteId">
    <vt:lpwstr>c9a7d621-4bc4-4407-b730-f428e656aa9e</vt:lpwstr>
  </property>
  <property fmtid="{D5CDD505-2E9C-101B-9397-08002B2CF9AE}" pid="7" name="MSIP_Label_a401b303-ecb1-4a9d-936a-70858c2d9a3e_ActionId">
    <vt:lpwstr>850a73b4-240d-4111-8468-2f5b8287daae</vt:lpwstr>
  </property>
  <property fmtid="{D5CDD505-2E9C-101B-9397-08002B2CF9AE}" pid="8" name="MSIP_Label_a401b303-ecb1-4a9d-936a-70858c2d9a3e_ContentBits">
    <vt:lpwstr>0</vt:lpwstr>
  </property>
</Properties>
</file>